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40.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49.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50.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tags/tag1.xml" ContentType="application/vnd.openxmlformats-officedocument.presentationml.tags+xml"/>
  <Override PartName="/ppt/notesSlides/notesSlide57.xml" ContentType="application/vnd.openxmlformats-officedocument.presentationml.notesSlide+xml"/>
  <Override PartName="/ppt/notesSlides/notesSlide5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8" r:id="rId1"/>
    <p:sldMasterId id="2147483703" r:id="rId2"/>
  </p:sldMasterIdLst>
  <p:notesMasterIdLst>
    <p:notesMasterId r:id="rId90"/>
  </p:notesMasterIdLst>
  <p:handoutMasterIdLst>
    <p:handoutMasterId r:id="rId91"/>
  </p:handoutMasterIdLst>
  <p:sldIdLst>
    <p:sldId id="671" r:id="rId3"/>
    <p:sldId id="257" r:id="rId4"/>
    <p:sldId id="279" r:id="rId5"/>
    <p:sldId id="258" r:id="rId6"/>
    <p:sldId id="259" r:id="rId7"/>
    <p:sldId id="691" r:id="rId8"/>
    <p:sldId id="260" r:id="rId9"/>
    <p:sldId id="261" r:id="rId10"/>
    <p:sldId id="262" r:id="rId11"/>
    <p:sldId id="263" r:id="rId12"/>
    <p:sldId id="264" r:id="rId13"/>
    <p:sldId id="389" r:id="rId14"/>
    <p:sldId id="536" r:id="rId15"/>
    <p:sldId id="271" r:id="rId16"/>
    <p:sldId id="281" r:id="rId17"/>
    <p:sldId id="280" r:id="rId18"/>
    <p:sldId id="364" r:id="rId19"/>
    <p:sldId id="365" r:id="rId20"/>
    <p:sldId id="452" r:id="rId21"/>
    <p:sldId id="391" r:id="rId22"/>
    <p:sldId id="653" r:id="rId23"/>
    <p:sldId id="654" r:id="rId24"/>
    <p:sldId id="467" r:id="rId25"/>
    <p:sldId id="655" r:id="rId26"/>
    <p:sldId id="656" r:id="rId27"/>
    <p:sldId id="657" r:id="rId28"/>
    <p:sldId id="658" r:id="rId29"/>
    <p:sldId id="659" r:id="rId30"/>
    <p:sldId id="643" r:id="rId31"/>
    <p:sldId id="351" r:id="rId32"/>
    <p:sldId id="554" r:id="rId33"/>
    <p:sldId id="517" r:id="rId34"/>
    <p:sldId id="676" r:id="rId35"/>
    <p:sldId id="677" r:id="rId36"/>
    <p:sldId id="678" r:id="rId37"/>
    <p:sldId id="661" r:id="rId38"/>
    <p:sldId id="620" r:id="rId39"/>
    <p:sldId id="662" r:id="rId40"/>
    <p:sldId id="663" r:id="rId41"/>
    <p:sldId id="621" r:id="rId42"/>
    <p:sldId id="680" r:id="rId43"/>
    <p:sldId id="681" r:id="rId44"/>
    <p:sldId id="682" r:id="rId45"/>
    <p:sldId id="683" r:id="rId46"/>
    <p:sldId id="690" r:id="rId47"/>
    <p:sldId id="684" r:id="rId48"/>
    <p:sldId id="685" r:id="rId49"/>
    <p:sldId id="686" r:id="rId50"/>
    <p:sldId id="687" r:id="rId51"/>
    <p:sldId id="688" r:id="rId52"/>
    <p:sldId id="669" r:id="rId53"/>
    <p:sldId id="670" r:id="rId54"/>
    <p:sldId id="625" r:id="rId55"/>
    <p:sldId id="534" r:id="rId56"/>
    <p:sldId id="679" r:id="rId57"/>
    <p:sldId id="689" r:id="rId58"/>
    <p:sldId id="538" r:id="rId59"/>
    <p:sldId id="692" r:id="rId60"/>
    <p:sldId id="693" r:id="rId61"/>
    <p:sldId id="660" r:id="rId62"/>
    <p:sldId id="694" r:id="rId63"/>
    <p:sldId id="481" r:id="rId64"/>
    <p:sldId id="272" r:id="rId65"/>
    <p:sldId id="695" r:id="rId66"/>
    <p:sldId id="561" r:id="rId67"/>
    <p:sldId id="276" r:id="rId68"/>
    <p:sldId id="277" r:id="rId69"/>
    <p:sldId id="696" r:id="rId70"/>
    <p:sldId id="639" r:id="rId71"/>
    <p:sldId id="697" r:id="rId72"/>
    <p:sldId id="645" r:id="rId73"/>
    <p:sldId id="278" r:id="rId74"/>
    <p:sldId id="284" r:id="rId75"/>
    <p:sldId id="323" r:id="rId76"/>
    <p:sldId id="648" r:id="rId77"/>
    <p:sldId id="295" r:id="rId78"/>
    <p:sldId id="332" r:id="rId79"/>
    <p:sldId id="357" r:id="rId80"/>
    <p:sldId id="333" r:id="rId81"/>
    <p:sldId id="350" r:id="rId82"/>
    <p:sldId id="306" r:id="rId83"/>
    <p:sldId id="320" r:id="rId84"/>
    <p:sldId id="427" r:id="rId85"/>
    <p:sldId id="382" r:id="rId86"/>
    <p:sldId id="635" r:id="rId87"/>
    <p:sldId id="641" r:id="rId88"/>
    <p:sldId id="545" r:id="rId89"/>
  </p:sldIdLst>
  <p:sldSz cx="9144000" cy="6858000" type="screen4x3"/>
  <p:notesSz cx="7077075" cy="9363075"/>
  <p:defaultTextStyle>
    <a:defPPr>
      <a:defRPr lang="en-US"/>
    </a:defPPr>
    <a:lvl1pPr algn="l" rtl="0" fontAlgn="base">
      <a:spcBef>
        <a:spcPct val="0"/>
      </a:spcBef>
      <a:spcAft>
        <a:spcPct val="0"/>
      </a:spcAft>
      <a:defRPr i="1" kern="1200">
        <a:solidFill>
          <a:schemeClr val="tx1"/>
        </a:solidFill>
        <a:latin typeface="Arial" charset="0"/>
        <a:ea typeface="+mn-ea"/>
        <a:cs typeface="Arial" charset="0"/>
      </a:defRPr>
    </a:lvl1pPr>
    <a:lvl2pPr marL="457200" algn="l" rtl="0" fontAlgn="base">
      <a:spcBef>
        <a:spcPct val="0"/>
      </a:spcBef>
      <a:spcAft>
        <a:spcPct val="0"/>
      </a:spcAft>
      <a:defRPr i="1" kern="1200">
        <a:solidFill>
          <a:schemeClr val="tx1"/>
        </a:solidFill>
        <a:latin typeface="Arial" charset="0"/>
        <a:ea typeface="+mn-ea"/>
        <a:cs typeface="Arial" charset="0"/>
      </a:defRPr>
    </a:lvl2pPr>
    <a:lvl3pPr marL="914400" algn="l" rtl="0" fontAlgn="base">
      <a:spcBef>
        <a:spcPct val="0"/>
      </a:spcBef>
      <a:spcAft>
        <a:spcPct val="0"/>
      </a:spcAft>
      <a:defRPr i="1" kern="1200">
        <a:solidFill>
          <a:schemeClr val="tx1"/>
        </a:solidFill>
        <a:latin typeface="Arial" charset="0"/>
        <a:ea typeface="+mn-ea"/>
        <a:cs typeface="Arial" charset="0"/>
      </a:defRPr>
    </a:lvl3pPr>
    <a:lvl4pPr marL="1371600" algn="l" rtl="0" fontAlgn="base">
      <a:spcBef>
        <a:spcPct val="0"/>
      </a:spcBef>
      <a:spcAft>
        <a:spcPct val="0"/>
      </a:spcAft>
      <a:defRPr i="1" kern="1200">
        <a:solidFill>
          <a:schemeClr val="tx1"/>
        </a:solidFill>
        <a:latin typeface="Arial" charset="0"/>
        <a:ea typeface="+mn-ea"/>
        <a:cs typeface="Arial" charset="0"/>
      </a:defRPr>
    </a:lvl4pPr>
    <a:lvl5pPr marL="1828800" algn="l" rtl="0" fontAlgn="base">
      <a:spcBef>
        <a:spcPct val="0"/>
      </a:spcBef>
      <a:spcAft>
        <a:spcPct val="0"/>
      </a:spcAft>
      <a:defRPr i="1" kern="1200">
        <a:solidFill>
          <a:schemeClr val="tx1"/>
        </a:solidFill>
        <a:latin typeface="Arial" charset="0"/>
        <a:ea typeface="+mn-ea"/>
        <a:cs typeface="Arial" charset="0"/>
      </a:defRPr>
    </a:lvl5pPr>
    <a:lvl6pPr marL="2286000" algn="l" defTabSz="914400" rtl="0" eaLnBrk="1" latinLnBrk="0" hangingPunct="1">
      <a:defRPr i="1" kern="1200">
        <a:solidFill>
          <a:schemeClr val="tx1"/>
        </a:solidFill>
        <a:latin typeface="Arial" charset="0"/>
        <a:ea typeface="+mn-ea"/>
        <a:cs typeface="Arial" charset="0"/>
      </a:defRPr>
    </a:lvl6pPr>
    <a:lvl7pPr marL="2743200" algn="l" defTabSz="914400" rtl="0" eaLnBrk="1" latinLnBrk="0" hangingPunct="1">
      <a:defRPr i="1" kern="1200">
        <a:solidFill>
          <a:schemeClr val="tx1"/>
        </a:solidFill>
        <a:latin typeface="Arial" charset="0"/>
        <a:ea typeface="+mn-ea"/>
        <a:cs typeface="Arial" charset="0"/>
      </a:defRPr>
    </a:lvl7pPr>
    <a:lvl8pPr marL="3200400" algn="l" defTabSz="914400" rtl="0" eaLnBrk="1" latinLnBrk="0" hangingPunct="1">
      <a:defRPr i="1" kern="1200">
        <a:solidFill>
          <a:schemeClr val="tx1"/>
        </a:solidFill>
        <a:latin typeface="Arial" charset="0"/>
        <a:ea typeface="+mn-ea"/>
        <a:cs typeface="Arial" charset="0"/>
      </a:defRPr>
    </a:lvl8pPr>
    <a:lvl9pPr marL="3657600" algn="l" defTabSz="914400" rtl="0" eaLnBrk="1" latinLnBrk="0" hangingPunct="1">
      <a:defRPr i="1" kern="1200">
        <a:solidFill>
          <a:schemeClr val="tx1"/>
        </a:solidFill>
        <a:latin typeface="Arial" charset="0"/>
        <a:ea typeface="+mn-ea"/>
        <a:cs typeface="Arial" charset="0"/>
      </a:defRPr>
    </a:lvl9pPr>
  </p:defaultTextStyle>
  <p:extLst>
    <p:ext uri="{EFAFB233-063F-42B5-8137-9DF3F51BA10A}">
      <p15:sldGuideLst xmlns:p15="http://schemas.microsoft.com/office/powerpoint/2012/main">
        <p15:guide id="1" orient="horz" pos="2160" userDrawn="1">
          <p15:clr>
            <a:srgbClr val="A4A3A4"/>
          </p15:clr>
        </p15:guide>
        <p15:guide id="2" pos="2880" userDrawn="1">
          <p15:clr>
            <a:srgbClr val="A4A3A4"/>
          </p15:clr>
        </p15:guide>
      </p15:sldGuideLst>
    </p:ext>
    <p:ext uri="{2D200454-40CA-4A62-9FC3-DE9A4176ACB9}">
      <p15:notesGuideLst xmlns:p15="http://schemas.microsoft.com/office/powerpoint/2012/main">
        <p15:guide id="1" orient="horz" pos="2949">
          <p15:clr>
            <a:srgbClr val="A4A3A4"/>
          </p15:clr>
        </p15:guide>
        <p15:guide id="2" pos="2229">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KouameK" initials="" lastIdx="1" clrIdx="0"/>
  <p:cmAuthor id="1" name="Heather Fosburgh" initials="" lastIdx="0" clrIdx="1"/>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33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SorterView">
  <p:normalViewPr>
    <p:restoredLeft sz="17065" autoAdjust="0"/>
    <p:restoredTop sz="86449" autoAdjust="0"/>
  </p:normalViewPr>
  <p:slideViewPr>
    <p:cSldViewPr>
      <p:cViewPr varScale="1">
        <p:scale>
          <a:sx n="112" d="100"/>
          <a:sy n="112" d="100"/>
        </p:scale>
        <p:origin x="1656" y="184"/>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 d="1"/>
        <a:sy n="1" d="1"/>
      </p:scale>
      <p:origin x="0" y="0"/>
    </p:cViewPr>
  </p:sorterViewPr>
  <p:notesViewPr>
    <p:cSldViewPr>
      <p:cViewPr>
        <p:scale>
          <a:sx n="100" d="100"/>
          <a:sy n="100" d="100"/>
        </p:scale>
        <p:origin x="-484" y="-48"/>
      </p:cViewPr>
      <p:guideLst>
        <p:guide orient="horz" pos="2949"/>
        <p:guide pos="2229"/>
      </p:guideLst>
    </p:cSldViewPr>
  </p:notes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4.xml"/><Relationship Id="rId21" Type="http://schemas.openxmlformats.org/officeDocument/2006/relationships/slide" Target="slides/slide19.xml"/><Relationship Id="rId42" Type="http://schemas.openxmlformats.org/officeDocument/2006/relationships/slide" Target="slides/slide40.xml"/><Relationship Id="rId47" Type="http://schemas.openxmlformats.org/officeDocument/2006/relationships/slide" Target="slides/slide45.xml"/><Relationship Id="rId63" Type="http://schemas.openxmlformats.org/officeDocument/2006/relationships/slide" Target="slides/slide61.xml"/><Relationship Id="rId68" Type="http://schemas.openxmlformats.org/officeDocument/2006/relationships/slide" Target="slides/slide66.xml"/><Relationship Id="rId84" Type="http://schemas.openxmlformats.org/officeDocument/2006/relationships/slide" Target="slides/slide82.xml"/><Relationship Id="rId89" Type="http://schemas.openxmlformats.org/officeDocument/2006/relationships/slide" Target="slides/slide87.xml"/><Relationship Id="rId16" Type="http://schemas.openxmlformats.org/officeDocument/2006/relationships/slide" Target="slides/slide14.xml"/><Relationship Id="rId11" Type="http://schemas.openxmlformats.org/officeDocument/2006/relationships/slide" Target="slides/slide9.xml"/><Relationship Id="rId32" Type="http://schemas.openxmlformats.org/officeDocument/2006/relationships/slide" Target="slides/slide30.xml"/><Relationship Id="rId37" Type="http://schemas.openxmlformats.org/officeDocument/2006/relationships/slide" Target="slides/slide35.xml"/><Relationship Id="rId53" Type="http://schemas.openxmlformats.org/officeDocument/2006/relationships/slide" Target="slides/slide51.xml"/><Relationship Id="rId58" Type="http://schemas.openxmlformats.org/officeDocument/2006/relationships/slide" Target="slides/slide56.xml"/><Relationship Id="rId74" Type="http://schemas.openxmlformats.org/officeDocument/2006/relationships/slide" Target="slides/slide72.xml"/><Relationship Id="rId79" Type="http://schemas.openxmlformats.org/officeDocument/2006/relationships/slide" Target="slides/slide77.xml"/><Relationship Id="rId5" Type="http://schemas.openxmlformats.org/officeDocument/2006/relationships/slide" Target="slides/slide3.xml"/><Relationship Id="rId90" Type="http://schemas.openxmlformats.org/officeDocument/2006/relationships/notesMaster" Target="notesMasters/notesMaster1.xml"/><Relationship Id="rId95" Type="http://schemas.openxmlformats.org/officeDocument/2006/relationships/theme" Target="theme/theme1.xml"/><Relationship Id="rId22" Type="http://schemas.openxmlformats.org/officeDocument/2006/relationships/slide" Target="slides/slide20.xml"/><Relationship Id="rId27" Type="http://schemas.openxmlformats.org/officeDocument/2006/relationships/slide" Target="slides/slide25.xml"/><Relationship Id="rId43" Type="http://schemas.openxmlformats.org/officeDocument/2006/relationships/slide" Target="slides/slide41.xml"/><Relationship Id="rId48" Type="http://schemas.openxmlformats.org/officeDocument/2006/relationships/slide" Target="slides/slide46.xml"/><Relationship Id="rId64" Type="http://schemas.openxmlformats.org/officeDocument/2006/relationships/slide" Target="slides/slide62.xml"/><Relationship Id="rId69" Type="http://schemas.openxmlformats.org/officeDocument/2006/relationships/slide" Target="slides/slide67.xml"/><Relationship Id="rId8" Type="http://schemas.openxmlformats.org/officeDocument/2006/relationships/slide" Target="slides/slide6.xml"/><Relationship Id="rId51" Type="http://schemas.openxmlformats.org/officeDocument/2006/relationships/slide" Target="slides/slide49.xml"/><Relationship Id="rId72" Type="http://schemas.openxmlformats.org/officeDocument/2006/relationships/slide" Target="slides/slide70.xml"/><Relationship Id="rId80" Type="http://schemas.openxmlformats.org/officeDocument/2006/relationships/slide" Target="slides/slide78.xml"/><Relationship Id="rId85" Type="http://schemas.openxmlformats.org/officeDocument/2006/relationships/slide" Target="slides/slide83.xml"/><Relationship Id="rId93" Type="http://schemas.openxmlformats.org/officeDocument/2006/relationships/presProps" Target="presProps.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slide" Target="slides/slide57.xml"/><Relationship Id="rId67" Type="http://schemas.openxmlformats.org/officeDocument/2006/relationships/slide" Target="slides/slide65.xml"/><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slide" Target="slides/slide52.xml"/><Relationship Id="rId62" Type="http://schemas.openxmlformats.org/officeDocument/2006/relationships/slide" Target="slides/slide60.xml"/><Relationship Id="rId70" Type="http://schemas.openxmlformats.org/officeDocument/2006/relationships/slide" Target="slides/slide68.xml"/><Relationship Id="rId75" Type="http://schemas.openxmlformats.org/officeDocument/2006/relationships/slide" Target="slides/slide73.xml"/><Relationship Id="rId83" Type="http://schemas.openxmlformats.org/officeDocument/2006/relationships/slide" Target="slides/slide81.xml"/><Relationship Id="rId88" Type="http://schemas.openxmlformats.org/officeDocument/2006/relationships/slide" Target="slides/slide86.xml"/><Relationship Id="rId91" Type="http://schemas.openxmlformats.org/officeDocument/2006/relationships/handoutMaster" Target="handoutMasters/handoutMaster1.xml"/><Relationship Id="rId9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slide" Target="slides/slide55.xml"/><Relationship Id="rId10" Type="http://schemas.openxmlformats.org/officeDocument/2006/relationships/slide" Target="slides/slide8.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60" Type="http://schemas.openxmlformats.org/officeDocument/2006/relationships/slide" Target="slides/slide58.xml"/><Relationship Id="rId65" Type="http://schemas.openxmlformats.org/officeDocument/2006/relationships/slide" Target="slides/slide63.xml"/><Relationship Id="rId73" Type="http://schemas.openxmlformats.org/officeDocument/2006/relationships/slide" Target="slides/slide71.xml"/><Relationship Id="rId78" Type="http://schemas.openxmlformats.org/officeDocument/2006/relationships/slide" Target="slides/slide76.xml"/><Relationship Id="rId81" Type="http://schemas.openxmlformats.org/officeDocument/2006/relationships/slide" Target="slides/slide79.xml"/><Relationship Id="rId86" Type="http://schemas.openxmlformats.org/officeDocument/2006/relationships/slide" Target="slides/slide84.xml"/><Relationship Id="rId94" Type="http://schemas.openxmlformats.org/officeDocument/2006/relationships/viewProps" Target="viewProps.xml"/><Relationship Id="rId4" Type="http://schemas.openxmlformats.org/officeDocument/2006/relationships/slide" Target="slides/slide2.xml"/><Relationship Id="rId9" Type="http://schemas.openxmlformats.org/officeDocument/2006/relationships/slide" Target="slides/slide7.xml"/><Relationship Id="rId13" Type="http://schemas.openxmlformats.org/officeDocument/2006/relationships/slide" Target="slides/slide11.xml"/><Relationship Id="rId18" Type="http://schemas.openxmlformats.org/officeDocument/2006/relationships/slide" Target="slides/slide16.xml"/><Relationship Id="rId39" Type="http://schemas.openxmlformats.org/officeDocument/2006/relationships/slide" Target="slides/slide37.xml"/><Relationship Id="rId34" Type="http://schemas.openxmlformats.org/officeDocument/2006/relationships/slide" Target="slides/slide32.xml"/><Relationship Id="rId50" Type="http://schemas.openxmlformats.org/officeDocument/2006/relationships/slide" Target="slides/slide48.xml"/><Relationship Id="rId55" Type="http://schemas.openxmlformats.org/officeDocument/2006/relationships/slide" Target="slides/slide53.xml"/><Relationship Id="rId76" Type="http://schemas.openxmlformats.org/officeDocument/2006/relationships/slide" Target="slides/slide74.xml"/><Relationship Id="rId7" Type="http://schemas.openxmlformats.org/officeDocument/2006/relationships/slide" Target="slides/slide5.xml"/><Relationship Id="rId71" Type="http://schemas.openxmlformats.org/officeDocument/2006/relationships/slide" Target="slides/slide69.xml"/><Relationship Id="rId92" Type="http://schemas.openxmlformats.org/officeDocument/2006/relationships/commentAuthors" Target="commentAuthors.xml"/><Relationship Id="rId2" Type="http://schemas.openxmlformats.org/officeDocument/2006/relationships/slideMaster" Target="slideMasters/slideMaster2.xml"/><Relationship Id="rId29" Type="http://schemas.openxmlformats.org/officeDocument/2006/relationships/slide" Target="slides/slide27.xml"/><Relationship Id="rId24" Type="http://schemas.openxmlformats.org/officeDocument/2006/relationships/slide" Target="slides/slide22.xml"/><Relationship Id="rId40" Type="http://schemas.openxmlformats.org/officeDocument/2006/relationships/slide" Target="slides/slide38.xml"/><Relationship Id="rId45" Type="http://schemas.openxmlformats.org/officeDocument/2006/relationships/slide" Target="slides/slide43.xml"/><Relationship Id="rId66" Type="http://schemas.openxmlformats.org/officeDocument/2006/relationships/slide" Target="slides/slide64.xml"/><Relationship Id="rId87" Type="http://schemas.openxmlformats.org/officeDocument/2006/relationships/slide" Target="slides/slide85.xml"/><Relationship Id="rId61" Type="http://schemas.openxmlformats.org/officeDocument/2006/relationships/slide" Target="slides/slide59.xml"/><Relationship Id="rId82" Type="http://schemas.openxmlformats.org/officeDocument/2006/relationships/slide" Target="slides/slide80.xml"/><Relationship Id="rId19" Type="http://schemas.openxmlformats.org/officeDocument/2006/relationships/slide" Target="slides/slide17.xml"/><Relationship Id="rId14" Type="http://schemas.openxmlformats.org/officeDocument/2006/relationships/slide" Target="slides/slide12.xml"/><Relationship Id="rId30" Type="http://schemas.openxmlformats.org/officeDocument/2006/relationships/slide" Target="slides/slide28.xml"/><Relationship Id="rId35" Type="http://schemas.openxmlformats.org/officeDocument/2006/relationships/slide" Target="slides/slide33.xml"/><Relationship Id="rId56" Type="http://schemas.openxmlformats.org/officeDocument/2006/relationships/slide" Target="slides/slide54.xml"/><Relationship Id="rId77" Type="http://schemas.openxmlformats.org/officeDocument/2006/relationships/slide" Target="slides/slide75.xml"/></Relationships>
</file>

<file path=ppt/diagrams/_rels/data5.xml.rels><?xml version="1.0" encoding="UTF-8" standalone="yes"?>
<Relationships xmlns="http://schemas.openxmlformats.org/package/2006/relationships"><Relationship Id="rId8" Type="http://schemas.openxmlformats.org/officeDocument/2006/relationships/image" Target="../media/image45.svg"/><Relationship Id="rId3" Type="http://schemas.openxmlformats.org/officeDocument/2006/relationships/image" Target="../media/image40.png"/><Relationship Id="rId7" Type="http://schemas.openxmlformats.org/officeDocument/2006/relationships/image" Target="../media/image44.png"/><Relationship Id="rId2" Type="http://schemas.openxmlformats.org/officeDocument/2006/relationships/image" Target="../media/image39.svg"/><Relationship Id="rId1" Type="http://schemas.openxmlformats.org/officeDocument/2006/relationships/image" Target="../media/image38.png"/><Relationship Id="rId6" Type="http://schemas.openxmlformats.org/officeDocument/2006/relationships/image" Target="../media/image43.svg"/><Relationship Id="rId5" Type="http://schemas.openxmlformats.org/officeDocument/2006/relationships/image" Target="../media/image42.png"/><Relationship Id="rId4" Type="http://schemas.openxmlformats.org/officeDocument/2006/relationships/image" Target="../media/image41.svg"/></Relationships>
</file>

<file path=ppt/diagrams/_rels/drawing5.xml.rels><?xml version="1.0" encoding="UTF-8" standalone="yes"?>
<Relationships xmlns="http://schemas.openxmlformats.org/package/2006/relationships"><Relationship Id="rId8" Type="http://schemas.openxmlformats.org/officeDocument/2006/relationships/image" Target="../media/image45.svg"/><Relationship Id="rId3" Type="http://schemas.openxmlformats.org/officeDocument/2006/relationships/image" Target="../media/image40.png"/><Relationship Id="rId7" Type="http://schemas.openxmlformats.org/officeDocument/2006/relationships/image" Target="../media/image44.png"/><Relationship Id="rId2" Type="http://schemas.openxmlformats.org/officeDocument/2006/relationships/image" Target="../media/image39.svg"/><Relationship Id="rId1" Type="http://schemas.openxmlformats.org/officeDocument/2006/relationships/image" Target="../media/image38.png"/><Relationship Id="rId6" Type="http://schemas.openxmlformats.org/officeDocument/2006/relationships/image" Target="../media/image43.svg"/><Relationship Id="rId5" Type="http://schemas.openxmlformats.org/officeDocument/2006/relationships/image" Target="../media/image42.png"/><Relationship Id="rId4" Type="http://schemas.openxmlformats.org/officeDocument/2006/relationships/image" Target="../media/image41.svg"/></Relationships>
</file>

<file path=ppt/diagrams/colors1.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AF65F86E-51C6-497D-A48A-47C719E49DD4}" type="doc">
      <dgm:prSet loTypeId="urn:microsoft.com/office/officeart/2005/8/layout/vList2" loCatId="list" qsTypeId="urn:microsoft.com/office/officeart/2005/8/quickstyle/simple1" qsCatId="simple" csTypeId="urn:microsoft.com/office/officeart/2005/8/colors/accent2_2" csCatId="accent2"/>
      <dgm:spPr/>
      <dgm:t>
        <a:bodyPr/>
        <a:lstStyle/>
        <a:p>
          <a:endParaRPr lang="en-US"/>
        </a:p>
      </dgm:t>
    </dgm:pt>
    <dgm:pt modelId="{EECC48CE-06A2-4525-B662-435928B3354C}">
      <dgm:prSet/>
      <dgm:spPr/>
      <dgm:t>
        <a:bodyPr/>
        <a:lstStyle/>
        <a:p>
          <a:r>
            <a:rPr lang="en-US"/>
            <a:t>A primary goal of the Rotary Foundation is to develop projects and programs which are larger in scope and self sustaining.  </a:t>
          </a:r>
        </a:p>
      </dgm:t>
    </dgm:pt>
    <dgm:pt modelId="{1E53C12A-2833-4D67-B89F-712EED283A05}" type="parTrans" cxnId="{89950426-1895-4899-ABA0-E1B21221427B}">
      <dgm:prSet/>
      <dgm:spPr/>
      <dgm:t>
        <a:bodyPr/>
        <a:lstStyle/>
        <a:p>
          <a:endParaRPr lang="en-US"/>
        </a:p>
      </dgm:t>
    </dgm:pt>
    <dgm:pt modelId="{6BEBE476-3160-4B7C-81A7-4F235EBD00C8}" type="sibTrans" cxnId="{89950426-1895-4899-ABA0-E1B21221427B}">
      <dgm:prSet/>
      <dgm:spPr/>
      <dgm:t>
        <a:bodyPr/>
        <a:lstStyle/>
        <a:p>
          <a:endParaRPr lang="en-US"/>
        </a:p>
      </dgm:t>
    </dgm:pt>
    <dgm:pt modelId="{81EF7E90-DE53-4806-998F-5F71C9BFF874}">
      <dgm:prSet/>
      <dgm:spPr/>
      <dgm:t>
        <a:bodyPr/>
        <a:lstStyle/>
        <a:p>
          <a:r>
            <a:rPr lang="en-US"/>
            <a:t>Clubs and Districts are encouraged to work together on fewer but more impactful projects.</a:t>
          </a:r>
        </a:p>
      </dgm:t>
    </dgm:pt>
    <dgm:pt modelId="{D665272A-90AA-40A9-93A7-DFB2D893DEBA}" type="parTrans" cxnId="{9B2F8DDC-F4A6-4245-95EE-71F2FD5B603F}">
      <dgm:prSet/>
      <dgm:spPr/>
      <dgm:t>
        <a:bodyPr/>
        <a:lstStyle/>
        <a:p>
          <a:endParaRPr lang="en-US"/>
        </a:p>
      </dgm:t>
    </dgm:pt>
    <dgm:pt modelId="{ECCF141A-3B38-4D63-8DB8-69A189A94656}" type="sibTrans" cxnId="{9B2F8DDC-F4A6-4245-95EE-71F2FD5B603F}">
      <dgm:prSet/>
      <dgm:spPr/>
      <dgm:t>
        <a:bodyPr/>
        <a:lstStyle/>
        <a:p>
          <a:endParaRPr lang="en-US"/>
        </a:p>
      </dgm:t>
    </dgm:pt>
    <dgm:pt modelId="{E180FA06-6973-4A44-9F3B-AB41707797FD}">
      <dgm:prSet/>
      <dgm:spPr/>
      <dgm:t>
        <a:bodyPr/>
        <a:lstStyle/>
        <a:p>
          <a:r>
            <a:rPr lang="en-US" i="1"/>
            <a:t>Community Needs Assessment </a:t>
          </a:r>
          <a:r>
            <a:rPr lang="en-US"/>
            <a:t>is critical for sustainability.</a:t>
          </a:r>
        </a:p>
      </dgm:t>
    </dgm:pt>
    <dgm:pt modelId="{D9D22467-4063-4808-9244-7C74A995C9B4}" type="parTrans" cxnId="{30DC8D27-4EAE-4EC3-85B1-F825FFD268D5}">
      <dgm:prSet/>
      <dgm:spPr/>
      <dgm:t>
        <a:bodyPr/>
        <a:lstStyle/>
        <a:p>
          <a:endParaRPr lang="en-US"/>
        </a:p>
      </dgm:t>
    </dgm:pt>
    <dgm:pt modelId="{7D7F3C40-4B44-4BEF-AAB6-11F6F20EF203}" type="sibTrans" cxnId="{30DC8D27-4EAE-4EC3-85B1-F825FFD268D5}">
      <dgm:prSet/>
      <dgm:spPr/>
      <dgm:t>
        <a:bodyPr/>
        <a:lstStyle/>
        <a:p>
          <a:endParaRPr lang="en-US"/>
        </a:p>
      </dgm:t>
    </dgm:pt>
    <dgm:pt modelId="{1E9BC954-6E09-40CB-88EC-A07DED3D7834}">
      <dgm:prSet/>
      <dgm:spPr/>
      <dgm:t>
        <a:bodyPr/>
        <a:lstStyle/>
        <a:p>
          <a:r>
            <a:rPr lang="en-US"/>
            <a:t>Clubs and Districts are encouraged to work with other agencies to combine resources.  But to receive grant funds, projects must be Rotarian led.</a:t>
          </a:r>
        </a:p>
      </dgm:t>
    </dgm:pt>
    <dgm:pt modelId="{48AB2617-5179-4D19-9CCA-F639D6870040}" type="parTrans" cxnId="{FED99D39-9D1C-42AF-8528-6F122A2ED678}">
      <dgm:prSet/>
      <dgm:spPr/>
      <dgm:t>
        <a:bodyPr/>
        <a:lstStyle/>
        <a:p>
          <a:endParaRPr lang="en-US"/>
        </a:p>
      </dgm:t>
    </dgm:pt>
    <dgm:pt modelId="{AC7D0B29-6586-4A6C-A3BF-853C59BBCEA6}" type="sibTrans" cxnId="{FED99D39-9D1C-42AF-8528-6F122A2ED678}">
      <dgm:prSet/>
      <dgm:spPr/>
      <dgm:t>
        <a:bodyPr/>
        <a:lstStyle/>
        <a:p>
          <a:endParaRPr lang="en-US"/>
        </a:p>
      </dgm:t>
    </dgm:pt>
    <dgm:pt modelId="{5A585628-4BFD-444E-A472-09F35CB4FCF6}" type="pres">
      <dgm:prSet presAssocID="{AF65F86E-51C6-497D-A48A-47C719E49DD4}" presName="linear" presStyleCnt="0">
        <dgm:presLayoutVars>
          <dgm:animLvl val="lvl"/>
          <dgm:resizeHandles val="exact"/>
        </dgm:presLayoutVars>
      </dgm:prSet>
      <dgm:spPr/>
    </dgm:pt>
    <dgm:pt modelId="{67A7A969-F54C-4316-AF49-B90B4BCAFF76}" type="pres">
      <dgm:prSet presAssocID="{EECC48CE-06A2-4525-B662-435928B3354C}" presName="parentText" presStyleLbl="node1" presStyleIdx="0" presStyleCnt="4">
        <dgm:presLayoutVars>
          <dgm:chMax val="0"/>
          <dgm:bulletEnabled val="1"/>
        </dgm:presLayoutVars>
      </dgm:prSet>
      <dgm:spPr/>
    </dgm:pt>
    <dgm:pt modelId="{C19F345A-9494-418D-9AC1-63073AE7023D}" type="pres">
      <dgm:prSet presAssocID="{6BEBE476-3160-4B7C-81A7-4F235EBD00C8}" presName="spacer" presStyleCnt="0"/>
      <dgm:spPr/>
    </dgm:pt>
    <dgm:pt modelId="{D23DE08D-E3D2-4B2C-B97D-A93B9EFBDA7D}" type="pres">
      <dgm:prSet presAssocID="{81EF7E90-DE53-4806-998F-5F71C9BFF874}" presName="parentText" presStyleLbl="node1" presStyleIdx="1" presStyleCnt="4">
        <dgm:presLayoutVars>
          <dgm:chMax val="0"/>
          <dgm:bulletEnabled val="1"/>
        </dgm:presLayoutVars>
      </dgm:prSet>
      <dgm:spPr/>
    </dgm:pt>
    <dgm:pt modelId="{CD8AC58D-D362-480C-9AD4-B097FB59AE6D}" type="pres">
      <dgm:prSet presAssocID="{ECCF141A-3B38-4D63-8DB8-69A189A94656}" presName="spacer" presStyleCnt="0"/>
      <dgm:spPr/>
    </dgm:pt>
    <dgm:pt modelId="{4D990E83-A51F-472F-957C-B713E8EEA9A6}" type="pres">
      <dgm:prSet presAssocID="{E180FA06-6973-4A44-9F3B-AB41707797FD}" presName="parentText" presStyleLbl="node1" presStyleIdx="2" presStyleCnt="4">
        <dgm:presLayoutVars>
          <dgm:chMax val="0"/>
          <dgm:bulletEnabled val="1"/>
        </dgm:presLayoutVars>
      </dgm:prSet>
      <dgm:spPr/>
    </dgm:pt>
    <dgm:pt modelId="{79749681-062C-4E71-8D55-A55BA7EA9957}" type="pres">
      <dgm:prSet presAssocID="{7D7F3C40-4B44-4BEF-AAB6-11F6F20EF203}" presName="spacer" presStyleCnt="0"/>
      <dgm:spPr/>
    </dgm:pt>
    <dgm:pt modelId="{0EDB56E5-011B-45E6-AC21-04FB1008EF2F}" type="pres">
      <dgm:prSet presAssocID="{1E9BC954-6E09-40CB-88EC-A07DED3D7834}" presName="parentText" presStyleLbl="node1" presStyleIdx="3" presStyleCnt="4">
        <dgm:presLayoutVars>
          <dgm:chMax val="0"/>
          <dgm:bulletEnabled val="1"/>
        </dgm:presLayoutVars>
      </dgm:prSet>
      <dgm:spPr/>
    </dgm:pt>
  </dgm:ptLst>
  <dgm:cxnLst>
    <dgm:cxn modelId="{D36B261B-1C55-4BCA-8372-5748A2B18849}" type="presOf" srcId="{AF65F86E-51C6-497D-A48A-47C719E49DD4}" destId="{5A585628-4BFD-444E-A472-09F35CB4FCF6}" srcOrd="0" destOrd="0" presId="urn:microsoft.com/office/officeart/2005/8/layout/vList2"/>
    <dgm:cxn modelId="{89950426-1895-4899-ABA0-E1B21221427B}" srcId="{AF65F86E-51C6-497D-A48A-47C719E49DD4}" destId="{EECC48CE-06A2-4525-B662-435928B3354C}" srcOrd="0" destOrd="0" parTransId="{1E53C12A-2833-4D67-B89F-712EED283A05}" sibTransId="{6BEBE476-3160-4B7C-81A7-4F235EBD00C8}"/>
    <dgm:cxn modelId="{30DC8D27-4EAE-4EC3-85B1-F825FFD268D5}" srcId="{AF65F86E-51C6-497D-A48A-47C719E49DD4}" destId="{E180FA06-6973-4A44-9F3B-AB41707797FD}" srcOrd="2" destOrd="0" parTransId="{D9D22467-4063-4808-9244-7C74A995C9B4}" sibTransId="{7D7F3C40-4B44-4BEF-AAB6-11F6F20EF203}"/>
    <dgm:cxn modelId="{FED99D39-9D1C-42AF-8528-6F122A2ED678}" srcId="{AF65F86E-51C6-497D-A48A-47C719E49DD4}" destId="{1E9BC954-6E09-40CB-88EC-A07DED3D7834}" srcOrd="3" destOrd="0" parTransId="{48AB2617-5179-4D19-9CCA-F639D6870040}" sibTransId="{AC7D0B29-6586-4A6C-A3BF-853C59BBCEA6}"/>
    <dgm:cxn modelId="{BCAB328D-8208-4C78-9961-44EF25B0606C}" type="presOf" srcId="{1E9BC954-6E09-40CB-88EC-A07DED3D7834}" destId="{0EDB56E5-011B-45E6-AC21-04FB1008EF2F}" srcOrd="0" destOrd="0" presId="urn:microsoft.com/office/officeart/2005/8/layout/vList2"/>
    <dgm:cxn modelId="{C66999A3-57F4-4EF0-9694-9FE750D10166}" type="presOf" srcId="{EECC48CE-06A2-4525-B662-435928B3354C}" destId="{67A7A969-F54C-4316-AF49-B90B4BCAFF76}" srcOrd="0" destOrd="0" presId="urn:microsoft.com/office/officeart/2005/8/layout/vList2"/>
    <dgm:cxn modelId="{2545BDC7-F1F7-4683-B6B9-E7EE6403F649}" type="presOf" srcId="{E180FA06-6973-4A44-9F3B-AB41707797FD}" destId="{4D990E83-A51F-472F-957C-B713E8EEA9A6}" srcOrd="0" destOrd="0" presId="urn:microsoft.com/office/officeart/2005/8/layout/vList2"/>
    <dgm:cxn modelId="{9B2F8DDC-F4A6-4245-95EE-71F2FD5B603F}" srcId="{AF65F86E-51C6-497D-A48A-47C719E49DD4}" destId="{81EF7E90-DE53-4806-998F-5F71C9BFF874}" srcOrd="1" destOrd="0" parTransId="{D665272A-90AA-40A9-93A7-DFB2D893DEBA}" sibTransId="{ECCF141A-3B38-4D63-8DB8-69A189A94656}"/>
    <dgm:cxn modelId="{E00101EF-CA7F-48F5-8BC8-FADD3678066B}" type="presOf" srcId="{81EF7E90-DE53-4806-998F-5F71C9BFF874}" destId="{D23DE08D-E3D2-4B2C-B97D-A93B9EFBDA7D}" srcOrd="0" destOrd="0" presId="urn:microsoft.com/office/officeart/2005/8/layout/vList2"/>
    <dgm:cxn modelId="{AE295A09-B110-41ED-80D6-32F29A0AA90A}" type="presParOf" srcId="{5A585628-4BFD-444E-A472-09F35CB4FCF6}" destId="{67A7A969-F54C-4316-AF49-B90B4BCAFF76}" srcOrd="0" destOrd="0" presId="urn:microsoft.com/office/officeart/2005/8/layout/vList2"/>
    <dgm:cxn modelId="{965AF50D-7A20-476C-9253-D32A29CEC00E}" type="presParOf" srcId="{5A585628-4BFD-444E-A472-09F35CB4FCF6}" destId="{C19F345A-9494-418D-9AC1-63073AE7023D}" srcOrd="1" destOrd="0" presId="urn:microsoft.com/office/officeart/2005/8/layout/vList2"/>
    <dgm:cxn modelId="{411A6E32-BC1F-4785-8CF7-6E96F6523B6C}" type="presParOf" srcId="{5A585628-4BFD-444E-A472-09F35CB4FCF6}" destId="{D23DE08D-E3D2-4B2C-B97D-A93B9EFBDA7D}" srcOrd="2" destOrd="0" presId="urn:microsoft.com/office/officeart/2005/8/layout/vList2"/>
    <dgm:cxn modelId="{F1AB9A22-2F46-4AD8-8106-68D18BD72D31}" type="presParOf" srcId="{5A585628-4BFD-444E-A472-09F35CB4FCF6}" destId="{CD8AC58D-D362-480C-9AD4-B097FB59AE6D}" srcOrd="3" destOrd="0" presId="urn:microsoft.com/office/officeart/2005/8/layout/vList2"/>
    <dgm:cxn modelId="{7E4A2676-61EA-4E5B-AF99-B94F6E088981}" type="presParOf" srcId="{5A585628-4BFD-444E-A472-09F35CB4FCF6}" destId="{4D990E83-A51F-472F-957C-B713E8EEA9A6}" srcOrd="4" destOrd="0" presId="urn:microsoft.com/office/officeart/2005/8/layout/vList2"/>
    <dgm:cxn modelId="{923D6F56-E99D-4765-BCA3-F68BC00991C8}" type="presParOf" srcId="{5A585628-4BFD-444E-A472-09F35CB4FCF6}" destId="{79749681-062C-4E71-8D55-A55BA7EA9957}" srcOrd="5" destOrd="0" presId="urn:microsoft.com/office/officeart/2005/8/layout/vList2"/>
    <dgm:cxn modelId="{E8AC7F1C-AF7E-429B-838F-5E051D4A3A16}" type="presParOf" srcId="{5A585628-4BFD-444E-A472-09F35CB4FCF6}" destId="{0EDB56E5-011B-45E6-AC21-04FB1008EF2F}" srcOrd="6"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894D7D84-26B9-49E5-8DB5-5DC7770F0AAB}" type="doc">
      <dgm:prSet loTypeId="urn:microsoft.com/office/officeart/2016/7/layout/BasicLinearProcessNumbered" loCatId="process" qsTypeId="urn:microsoft.com/office/officeart/2005/8/quickstyle/simple2" qsCatId="simple" csTypeId="urn:microsoft.com/office/officeart/2005/8/colors/accent1_2" csCatId="accent1"/>
      <dgm:spPr/>
      <dgm:t>
        <a:bodyPr/>
        <a:lstStyle/>
        <a:p>
          <a:endParaRPr lang="en-US"/>
        </a:p>
      </dgm:t>
    </dgm:pt>
    <dgm:pt modelId="{399EF758-D7A5-4E7D-A90C-F2D7582A0686}">
      <dgm:prSet/>
      <dgm:spPr/>
      <dgm:t>
        <a:bodyPr/>
        <a:lstStyle/>
        <a:p>
          <a:r>
            <a:rPr lang="en-US"/>
            <a:t>Choose a project that is based on the community’s need</a:t>
          </a:r>
        </a:p>
      </dgm:t>
    </dgm:pt>
    <dgm:pt modelId="{C2DBDA75-4C0A-48D1-912B-D305720A2756}" type="parTrans" cxnId="{9392EDF6-E27B-4C61-BD93-F82F8EFE6B64}">
      <dgm:prSet/>
      <dgm:spPr/>
      <dgm:t>
        <a:bodyPr/>
        <a:lstStyle/>
        <a:p>
          <a:endParaRPr lang="en-US"/>
        </a:p>
      </dgm:t>
    </dgm:pt>
    <dgm:pt modelId="{BFA74B90-6B34-472F-B89C-62827080F6F2}" type="sibTrans" cxnId="{9392EDF6-E27B-4C61-BD93-F82F8EFE6B64}">
      <dgm:prSet phldrT="1" phldr="0"/>
      <dgm:spPr/>
      <dgm:t>
        <a:bodyPr/>
        <a:lstStyle/>
        <a:p>
          <a:r>
            <a:rPr lang="en-US"/>
            <a:t>1</a:t>
          </a:r>
        </a:p>
      </dgm:t>
    </dgm:pt>
    <dgm:pt modelId="{BABE4A70-DEE8-4EE9-9BB1-655DECB51C7E}">
      <dgm:prSet/>
      <dgm:spPr/>
      <dgm:t>
        <a:bodyPr/>
        <a:lstStyle/>
        <a:p>
          <a:r>
            <a:rPr lang="en-US"/>
            <a:t>Assess resources of the community, your clubs and potential partners (local NGOs, Government agencies)</a:t>
          </a:r>
        </a:p>
      </dgm:t>
    </dgm:pt>
    <dgm:pt modelId="{CD5ED0DF-5C22-4170-A2ED-6DACB6CC0680}" type="parTrans" cxnId="{D97E304A-846C-4DB6-91DC-09673EA278D7}">
      <dgm:prSet/>
      <dgm:spPr/>
      <dgm:t>
        <a:bodyPr/>
        <a:lstStyle/>
        <a:p>
          <a:endParaRPr lang="en-US"/>
        </a:p>
      </dgm:t>
    </dgm:pt>
    <dgm:pt modelId="{371BB416-5482-48BF-9079-5703E78FA24C}" type="sibTrans" cxnId="{D97E304A-846C-4DB6-91DC-09673EA278D7}">
      <dgm:prSet phldrT="2" phldr="0"/>
      <dgm:spPr/>
      <dgm:t>
        <a:bodyPr/>
        <a:lstStyle/>
        <a:p>
          <a:r>
            <a:rPr lang="en-US"/>
            <a:t>2</a:t>
          </a:r>
        </a:p>
      </dgm:t>
    </dgm:pt>
    <dgm:pt modelId="{542A0AF1-B8E5-4B09-A2C3-3A136AB93FC6}">
      <dgm:prSet/>
      <dgm:spPr/>
      <dgm:t>
        <a:bodyPr/>
        <a:lstStyle/>
        <a:p>
          <a:r>
            <a:rPr lang="en-US"/>
            <a:t>Talk to multiple levels of stakeholders in the community</a:t>
          </a:r>
        </a:p>
      </dgm:t>
    </dgm:pt>
    <dgm:pt modelId="{2228FD14-F8B1-4ABB-B3D6-7AE367820432}" type="parTrans" cxnId="{7CCEF3AD-322C-4594-ABE4-112935EC23F6}">
      <dgm:prSet/>
      <dgm:spPr/>
      <dgm:t>
        <a:bodyPr/>
        <a:lstStyle/>
        <a:p>
          <a:endParaRPr lang="en-US"/>
        </a:p>
      </dgm:t>
    </dgm:pt>
    <dgm:pt modelId="{A6E2B543-7065-4F24-9C23-0E91F95BA3FB}" type="sibTrans" cxnId="{7CCEF3AD-322C-4594-ABE4-112935EC23F6}">
      <dgm:prSet phldrT="3" phldr="0"/>
      <dgm:spPr/>
      <dgm:t>
        <a:bodyPr/>
        <a:lstStyle/>
        <a:p>
          <a:r>
            <a:rPr lang="en-US"/>
            <a:t>3</a:t>
          </a:r>
        </a:p>
      </dgm:t>
    </dgm:pt>
    <dgm:pt modelId="{5336BBED-03E6-4A66-8573-95700881E23D}">
      <dgm:prSet/>
      <dgm:spPr/>
      <dgm:t>
        <a:bodyPr/>
        <a:lstStyle/>
        <a:p>
          <a:r>
            <a:rPr lang="en-US"/>
            <a:t>Review and complete the Community Needs Assessment form (found on the District and Rotary International web sites.</a:t>
          </a:r>
        </a:p>
      </dgm:t>
    </dgm:pt>
    <dgm:pt modelId="{DDB28325-9956-40D9-AC8D-72155E8419CD}" type="parTrans" cxnId="{78249618-32E2-4FF2-A632-ED125BB7D89F}">
      <dgm:prSet/>
      <dgm:spPr/>
      <dgm:t>
        <a:bodyPr/>
        <a:lstStyle/>
        <a:p>
          <a:endParaRPr lang="en-US"/>
        </a:p>
      </dgm:t>
    </dgm:pt>
    <dgm:pt modelId="{73CAB6B0-0EE0-42C5-B03A-5662753A2536}" type="sibTrans" cxnId="{78249618-32E2-4FF2-A632-ED125BB7D89F}">
      <dgm:prSet phldrT="4" phldr="0"/>
      <dgm:spPr/>
      <dgm:t>
        <a:bodyPr/>
        <a:lstStyle/>
        <a:p>
          <a:r>
            <a:rPr lang="en-US"/>
            <a:t>4</a:t>
          </a:r>
        </a:p>
      </dgm:t>
    </dgm:pt>
    <dgm:pt modelId="{1B5370C9-52BF-411F-BC52-D68B4C82725F}" type="pres">
      <dgm:prSet presAssocID="{894D7D84-26B9-49E5-8DB5-5DC7770F0AAB}" presName="Name0" presStyleCnt="0">
        <dgm:presLayoutVars>
          <dgm:animLvl val="lvl"/>
          <dgm:resizeHandles val="exact"/>
        </dgm:presLayoutVars>
      </dgm:prSet>
      <dgm:spPr/>
    </dgm:pt>
    <dgm:pt modelId="{88E08425-1675-4B39-A854-BF74F6A1A243}" type="pres">
      <dgm:prSet presAssocID="{399EF758-D7A5-4E7D-A90C-F2D7582A0686}" presName="compositeNode" presStyleCnt="0">
        <dgm:presLayoutVars>
          <dgm:bulletEnabled val="1"/>
        </dgm:presLayoutVars>
      </dgm:prSet>
      <dgm:spPr/>
    </dgm:pt>
    <dgm:pt modelId="{C837C16A-F43E-4B32-86CB-9DAE7B50CF68}" type="pres">
      <dgm:prSet presAssocID="{399EF758-D7A5-4E7D-A90C-F2D7582A0686}" presName="bgRect" presStyleLbl="bgAccFollowNode1" presStyleIdx="0" presStyleCnt="4"/>
      <dgm:spPr/>
    </dgm:pt>
    <dgm:pt modelId="{B058FDBE-C0BA-45FA-B691-078C51DBB2CE}" type="pres">
      <dgm:prSet presAssocID="{BFA74B90-6B34-472F-B89C-62827080F6F2}" presName="sibTransNodeCircle" presStyleLbl="alignNode1" presStyleIdx="0" presStyleCnt="8">
        <dgm:presLayoutVars>
          <dgm:chMax val="0"/>
          <dgm:bulletEnabled/>
        </dgm:presLayoutVars>
      </dgm:prSet>
      <dgm:spPr/>
    </dgm:pt>
    <dgm:pt modelId="{59A96BB8-416B-4CBC-96CA-9615EB090670}" type="pres">
      <dgm:prSet presAssocID="{399EF758-D7A5-4E7D-A90C-F2D7582A0686}" presName="bottomLine" presStyleLbl="alignNode1" presStyleIdx="1" presStyleCnt="8">
        <dgm:presLayoutVars/>
      </dgm:prSet>
      <dgm:spPr/>
    </dgm:pt>
    <dgm:pt modelId="{9711F7E1-F788-490E-B867-D3A53D93E3A9}" type="pres">
      <dgm:prSet presAssocID="{399EF758-D7A5-4E7D-A90C-F2D7582A0686}" presName="nodeText" presStyleLbl="bgAccFollowNode1" presStyleIdx="0" presStyleCnt="4">
        <dgm:presLayoutVars>
          <dgm:bulletEnabled val="1"/>
        </dgm:presLayoutVars>
      </dgm:prSet>
      <dgm:spPr/>
    </dgm:pt>
    <dgm:pt modelId="{4FA3FE0D-11A1-4ECA-AC51-23F8D751F6AA}" type="pres">
      <dgm:prSet presAssocID="{BFA74B90-6B34-472F-B89C-62827080F6F2}" presName="sibTrans" presStyleCnt="0"/>
      <dgm:spPr/>
    </dgm:pt>
    <dgm:pt modelId="{AF56224E-8A88-480D-8742-0E6D5680AE26}" type="pres">
      <dgm:prSet presAssocID="{BABE4A70-DEE8-4EE9-9BB1-655DECB51C7E}" presName="compositeNode" presStyleCnt="0">
        <dgm:presLayoutVars>
          <dgm:bulletEnabled val="1"/>
        </dgm:presLayoutVars>
      </dgm:prSet>
      <dgm:spPr/>
    </dgm:pt>
    <dgm:pt modelId="{1B1115AC-B2AD-4BB1-995F-841C69205BC6}" type="pres">
      <dgm:prSet presAssocID="{BABE4A70-DEE8-4EE9-9BB1-655DECB51C7E}" presName="bgRect" presStyleLbl="bgAccFollowNode1" presStyleIdx="1" presStyleCnt="4"/>
      <dgm:spPr/>
    </dgm:pt>
    <dgm:pt modelId="{2477E0AA-7FF7-4240-97E5-15AED2CE8E0F}" type="pres">
      <dgm:prSet presAssocID="{371BB416-5482-48BF-9079-5703E78FA24C}" presName="sibTransNodeCircle" presStyleLbl="alignNode1" presStyleIdx="2" presStyleCnt="8">
        <dgm:presLayoutVars>
          <dgm:chMax val="0"/>
          <dgm:bulletEnabled/>
        </dgm:presLayoutVars>
      </dgm:prSet>
      <dgm:spPr/>
    </dgm:pt>
    <dgm:pt modelId="{B55DE116-B8FF-4F1D-9E0C-E26610D29F4F}" type="pres">
      <dgm:prSet presAssocID="{BABE4A70-DEE8-4EE9-9BB1-655DECB51C7E}" presName="bottomLine" presStyleLbl="alignNode1" presStyleIdx="3" presStyleCnt="8">
        <dgm:presLayoutVars/>
      </dgm:prSet>
      <dgm:spPr/>
    </dgm:pt>
    <dgm:pt modelId="{A3CDBFA9-85BC-4662-944E-667E10B86757}" type="pres">
      <dgm:prSet presAssocID="{BABE4A70-DEE8-4EE9-9BB1-655DECB51C7E}" presName="nodeText" presStyleLbl="bgAccFollowNode1" presStyleIdx="1" presStyleCnt="4">
        <dgm:presLayoutVars>
          <dgm:bulletEnabled val="1"/>
        </dgm:presLayoutVars>
      </dgm:prSet>
      <dgm:spPr/>
    </dgm:pt>
    <dgm:pt modelId="{792B76DE-0EAF-46B0-B62F-7182F27D95C2}" type="pres">
      <dgm:prSet presAssocID="{371BB416-5482-48BF-9079-5703E78FA24C}" presName="sibTrans" presStyleCnt="0"/>
      <dgm:spPr/>
    </dgm:pt>
    <dgm:pt modelId="{CEC5198B-99FF-40C4-83E7-F1C5EDE9A0AD}" type="pres">
      <dgm:prSet presAssocID="{542A0AF1-B8E5-4B09-A2C3-3A136AB93FC6}" presName="compositeNode" presStyleCnt="0">
        <dgm:presLayoutVars>
          <dgm:bulletEnabled val="1"/>
        </dgm:presLayoutVars>
      </dgm:prSet>
      <dgm:spPr/>
    </dgm:pt>
    <dgm:pt modelId="{7EE55064-8DDE-4E98-857B-5BFB75F142D9}" type="pres">
      <dgm:prSet presAssocID="{542A0AF1-B8E5-4B09-A2C3-3A136AB93FC6}" presName="bgRect" presStyleLbl="bgAccFollowNode1" presStyleIdx="2" presStyleCnt="4"/>
      <dgm:spPr/>
    </dgm:pt>
    <dgm:pt modelId="{4BFE6FD3-2CD8-446D-8811-FC9E60E6725B}" type="pres">
      <dgm:prSet presAssocID="{A6E2B543-7065-4F24-9C23-0E91F95BA3FB}" presName="sibTransNodeCircle" presStyleLbl="alignNode1" presStyleIdx="4" presStyleCnt="8">
        <dgm:presLayoutVars>
          <dgm:chMax val="0"/>
          <dgm:bulletEnabled/>
        </dgm:presLayoutVars>
      </dgm:prSet>
      <dgm:spPr/>
    </dgm:pt>
    <dgm:pt modelId="{264DCF6D-9318-4653-B3FC-7788C324BB85}" type="pres">
      <dgm:prSet presAssocID="{542A0AF1-B8E5-4B09-A2C3-3A136AB93FC6}" presName="bottomLine" presStyleLbl="alignNode1" presStyleIdx="5" presStyleCnt="8">
        <dgm:presLayoutVars/>
      </dgm:prSet>
      <dgm:spPr/>
    </dgm:pt>
    <dgm:pt modelId="{A55DD56E-09CC-4587-A2CC-72C733D37E6B}" type="pres">
      <dgm:prSet presAssocID="{542A0AF1-B8E5-4B09-A2C3-3A136AB93FC6}" presName="nodeText" presStyleLbl="bgAccFollowNode1" presStyleIdx="2" presStyleCnt="4">
        <dgm:presLayoutVars>
          <dgm:bulletEnabled val="1"/>
        </dgm:presLayoutVars>
      </dgm:prSet>
      <dgm:spPr/>
    </dgm:pt>
    <dgm:pt modelId="{AAF49EDF-14A8-4B54-A25D-FAC3FA106A74}" type="pres">
      <dgm:prSet presAssocID="{A6E2B543-7065-4F24-9C23-0E91F95BA3FB}" presName="sibTrans" presStyleCnt="0"/>
      <dgm:spPr/>
    </dgm:pt>
    <dgm:pt modelId="{B048FF36-50A2-4F5F-A16F-ACAD304F5AC3}" type="pres">
      <dgm:prSet presAssocID="{5336BBED-03E6-4A66-8573-95700881E23D}" presName="compositeNode" presStyleCnt="0">
        <dgm:presLayoutVars>
          <dgm:bulletEnabled val="1"/>
        </dgm:presLayoutVars>
      </dgm:prSet>
      <dgm:spPr/>
    </dgm:pt>
    <dgm:pt modelId="{378C5034-A307-407F-9E16-3FCBF135C503}" type="pres">
      <dgm:prSet presAssocID="{5336BBED-03E6-4A66-8573-95700881E23D}" presName="bgRect" presStyleLbl="bgAccFollowNode1" presStyleIdx="3" presStyleCnt="4"/>
      <dgm:spPr/>
    </dgm:pt>
    <dgm:pt modelId="{A1990FE9-B59A-4736-884A-5A1303AD5331}" type="pres">
      <dgm:prSet presAssocID="{73CAB6B0-0EE0-42C5-B03A-5662753A2536}" presName="sibTransNodeCircle" presStyleLbl="alignNode1" presStyleIdx="6" presStyleCnt="8">
        <dgm:presLayoutVars>
          <dgm:chMax val="0"/>
          <dgm:bulletEnabled/>
        </dgm:presLayoutVars>
      </dgm:prSet>
      <dgm:spPr/>
    </dgm:pt>
    <dgm:pt modelId="{32B96A76-D011-4032-8785-D534097C4BEB}" type="pres">
      <dgm:prSet presAssocID="{5336BBED-03E6-4A66-8573-95700881E23D}" presName="bottomLine" presStyleLbl="alignNode1" presStyleIdx="7" presStyleCnt="8">
        <dgm:presLayoutVars/>
      </dgm:prSet>
      <dgm:spPr/>
    </dgm:pt>
    <dgm:pt modelId="{F1112829-DE8C-4725-8CC6-4D86F444FFA5}" type="pres">
      <dgm:prSet presAssocID="{5336BBED-03E6-4A66-8573-95700881E23D}" presName="nodeText" presStyleLbl="bgAccFollowNode1" presStyleIdx="3" presStyleCnt="4">
        <dgm:presLayoutVars>
          <dgm:bulletEnabled val="1"/>
        </dgm:presLayoutVars>
      </dgm:prSet>
      <dgm:spPr/>
    </dgm:pt>
  </dgm:ptLst>
  <dgm:cxnLst>
    <dgm:cxn modelId="{2444DC0A-1EBA-4B27-B70F-DE772B58EFC4}" type="presOf" srcId="{A6E2B543-7065-4F24-9C23-0E91F95BA3FB}" destId="{4BFE6FD3-2CD8-446D-8811-FC9E60E6725B}" srcOrd="0" destOrd="0" presId="urn:microsoft.com/office/officeart/2016/7/layout/BasicLinearProcessNumbered"/>
    <dgm:cxn modelId="{78249618-32E2-4FF2-A632-ED125BB7D89F}" srcId="{894D7D84-26B9-49E5-8DB5-5DC7770F0AAB}" destId="{5336BBED-03E6-4A66-8573-95700881E23D}" srcOrd="3" destOrd="0" parTransId="{DDB28325-9956-40D9-AC8D-72155E8419CD}" sibTransId="{73CAB6B0-0EE0-42C5-B03A-5662753A2536}"/>
    <dgm:cxn modelId="{8E8CAB46-AACF-4FFE-BDE8-99ABD2FF3C12}" type="presOf" srcId="{542A0AF1-B8E5-4B09-A2C3-3A136AB93FC6}" destId="{A55DD56E-09CC-4587-A2CC-72C733D37E6B}" srcOrd="1" destOrd="0" presId="urn:microsoft.com/office/officeart/2016/7/layout/BasicLinearProcessNumbered"/>
    <dgm:cxn modelId="{D97E304A-846C-4DB6-91DC-09673EA278D7}" srcId="{894D7D84-26B9-49E5-8DB5-5DC7770F0AAB}" destId="{BABE4A70-DEE8-4EE9-9BB1-655DECB51C7E}" srcOrd="1" destOrd="0" parTransId="{CD5ED0DF-5C22-4170-A2ED-6DACB6CC0680}" sibTransId="{371BB416-5482-48BF-9079-5703E78FA24C}"/>
    <dgm:cxn modelId="{A1BB5C55-82E6-48C2-A48D-833AC14E6483}" type="presOf" srcId="{BABE4A70-DEE8-4EE9-9BB1-655DECB51C7E}" destId="{1B1115AC-B2AD-4BB1-995F-841C69205BC6}" srcOrd="0" destOrd="0" presId="urn:microsoft.com/office/officeart/2016/7/layout/BasicLinearProcessNumbered"/>
    <dgm:cxn modelId="{E4A5C35C-C698-48A9-85CC-88C140E07692}" type="presOf" srcId="{399EF758-D7A5-4E7D-A90C-F2D7582A0686}" destId="{C837C16A-F43E-4B32-86CB-9DAE7B50CF68}" srcOrd="0" destOrd="0" presId="urn:microsoft.com/office/officeart/2016/7/layout/BasicLinearProcessNumbered"/>
    <dgm:cxn modelId="{924A9B60-6016-4991-85BF-3341CFF431F5}" type="presOf" srcId="{5336BBED-03E6-4A66-8573-95700881E23D}" destId="{378C5034-A307-407F-9E16-3FCBF135C503}" srcOrd="0" destOrd="0" presId="urn:microsoft.com/office/officeart/2016/7/layout/BasicLinearProcessNumbered"/>
    <dgm:cxn modelId="{8A5BBB60-A25C-4190-B9B1-8AD03E470458}" type="presOf" srcId="{894D7D84-26B9-49E5-8DB5-5DC7770F0AAB}" destId="{1B5370C9-52BF-411F-BC52-D68B4C82725F}" srcOrd="0" destOrd="0" presId="urn:microsoft.com/office/officeart/2016/7/layout/BasicLinearProcessNumbered"/>
    <dgm:cxn modelId="{C201FA9A-C3E5-49AC-9472-DE17D9815999}" type="presOf" srcId="{371BB416-5482-48BF-9079-5703E78FA24C}" destId="{2477E0AA-7FF7-4240-97E5-15AED2CE8E0F}" srcOrd="0" destOrd="0" presId="urn:microsoft.com/office/officeart/2016/7/layout/BasicLinearProcessNumbered"/>
    <dgm:cxn modelId="{56C2959F-5169-4927-AD34-4444F54A4E8C}" type="presOf" srcId="{BFA74B90-6B34-472F-B89C-62827080F6F2}" destId="{B058FDBE-C0BA-45FA-B691-078C51DBB2CE}" srcOrd="0" destOrd="0" presId="urn:microsoft.com/office/officeart/2016/7/layout/BasicLinearProcessNumbered"/>
    <dgm:cxn modelId="{94EF67A2-1BC4-42E3-B569-623A3D082378}" type="presOf" srcId="{542A0AF1-B8E5-4B09-A2C3-3A136AB93FC6}" destId="{7EE55064-8DDE-4E98-857B-5BFB75F142D9}" srcOrd="0" destOrd="0" presId="urn:microsoft.com/office/officeart/2016/7/layout/BasicLinearProcessNumbered"/>
    <dgm:cxn modelId="{7CCEF3AD-322C-4594-ABE4-112935EC23F6}" srcId="{894D7D84-26B9-49E5-8DB5-5DC7770F0AAB}" destId="{542A0AF1-B8E5-4B09-A2C3-3A136AB93FC6}" srcOrd="2" destOrd="0" parTransId="{2228FD14-F8B1-4ABB-B3D6-7AE367820432}" sibTransId="{A6E2B543-7065-4F24-9C23-0E91F95BA3FB}"/>
    <dgm:cxn modelId="{104D36C6-3E03-4746-9857-7A24D0C4B551}" type="presOf" srcId="{5336BBED-03E6-4A66-8573-95700881E23D}" destId="{F1112829-DE8C-4725-8CC6-4D86F444FFA5}" srcOrd="1" destOrd="0" presId="urn:microsoft.com/office/officeart/2016/7/layout/BasicLinearProcessNumbered"/>
    <dgm:cxn modelId="{A936E0D6-5F39-443B-8AFF-0602AFBEFA56}" type="presOf" srcId="{73CAB6B0-0EE0-42C5-B03A-5662753A2536}" destId="{A1990FE9-B59A-4736-884A-5A1303AD5331}" srcOrd="0" destOrd="0" presId="urn:microsoft.com/office/officeart/2016/7/layout/BasicLinearProcessNumbered"/>
    <dgm:cxn modelId="{D95FF8E9-CBA8-420B-A608-FFB08C83C198}" type="presOf" srcId="{399EF758-D7A5-4E7D-A90C-F2D7582A0686}" destId="{9711F7E1-F788-490E-B867-D3A53D93E3A9}" srcOrd="1" destOrd="0" presId="urn:microsoft.com/office/officeart/2016/7/layout/BasicLinearProcessNumbered"/>
    <dgm:cxn modelId="{1705F5EC-FA86-4232-9F21-9A67D86DCCDF}" type="presOf" srcId="{BABE4A70-DEE8-4EE9-9BB1-655DECB51C7E}" destId="{A3CDBFA9-85BC-4662-944E-667E10B86757}" srcOrd="1" destOrd="0" presId="urn:microsoft.com/office/officeart/2016/7/layout/BasicLinearProcessNumbered"/>
    <dgm:cxn modelId="{9392EDF6-E27B-4C61-BD93-F82F8EFE6B64}" srcId="{894D7D84-26B9-49E5-8DB5-5DC7770F0AAB}" destId="{399EF758-D7A5-4E7D-A90C-F2D7582A0686}" srcOrd="0" destOrd="0" parTransId="{C2DBDA75-4C0A-48D1-912B-D305720A2756}" sibTransId="{BFA74B90-6B34-472F-B89C-62827080F6F2}"/>
    <dgm:cxn modelId="{0721ECFA-CC61-4644-9151-2A48B4F6BDC0}" type="presParOf" srcId="{1B5370C9-52BF-411F-BC52-D68B4C82725F}" destId="{88E08425-1675-4B39-A854-BF74F6A1A243}" srcOrd="0" destOrd="0" presId="urn:microsoft.com/office/officeart/2016/7/layout/BasicLinearProcessNumbered"/>
    <dgm:cxn modelId="{5340DC8D-D420-462D-A9AA-810AF02C36D6}" type="presParOf" srcId="{88E08425-1675-4B39-A854-BF74F6A1A243}" destId="{C837C16A-F43E-4B32-86CB-9DAE7B50CF68}" srcOrd="0" destOrd="0" presId="urn:microsoft.com/office/officeart/2016/7/layout/BasicLinearProcessNumbered"/>
    <dgm:cxn modelId="{02B09EA8-1520-4B94-AD45-D96DC3CD14CA}" type="presParOf" srcId="{88E08425-1675-4B39-A854-BF74F6A1A243}" destId="{B058FDBE-C0BA-45FA-B691-078C51DBB2CE}" srcOrd="1" destOrd="0" presId="urn:microsoft.com/office/officeart/2016/7/layout/BasicLinearProcessNumbered"/>
    <dgm:cxn modelId="{0CD7D08E-D1A7-4C0C-836B-C412B0720978}" type="presParOf" srcId="{88E08425-1675-4B39-A854-BF74F6A1A243}" destId="{59A96BB8-416B-4CBC-96CA-9615EB090670}" srcOrd="2" destOrd="0" presId="urn:microsoft.com/office/officeart/2016/7/layout/BasicLinearProcessNumbered"/>
    <dgm:cxn modelId="{A80D006C-AA27-4013-8662-3164C966CAEA}" type="presParOf" srcId="{88E08425-1675-4B39-A854-BF74F6A1A243}" destId="{9711F7E1-F788-490E-B867-D3A53D93E3A9}" srcOrd="3" destOrd="0" presId="urn:microsoft.com/office/officeart/2016/7/layout/BasicLinearProcessNumbered"/>
    <dgm:cxn modelId="{E04C162E-00F5-47AC-8A52-8D084DAACD44}" type="presParOf" srcId="{1B5370C9-52BF-411F-BC52-D68B4C82725F}" destId="{4FA3FE0D-11A1-4ECA-AC51-23F8D751F6AA}" srcOrd="1" destOrd="0" presId="urn:microsoft.com/office/officeart/2016/7/layout/BasicLinearProcessNumbered"/>
    <dgm:cxn modelId="{761E1783-746D-4CBD-9EF4-250A678CFE02}" type="presParOf" srcId="{1B5370C9-52BF-411F-BC52-D68B4C82725F}" destId="{AF56224E-8A88-480D-8742-0E6D5680AE26}" srcOrd="2" destOrd="0" presId="urn:microsoft.com/office/officeart/2016/7/layout/BasicLinearProcessNumbered"/>
    <dgm:cxn modelId="{FD291028-5F75-4A54-B092-308CD7BFCCF0}" type="presParOf" srcId="{AF56224E-8A88-480D-8742-0E6D5680AE26}" destId="{1B1115AC-B2AD-4BB1-995F-841C69205BC6}" srcOrd="0" destOrd="0" presId="urn:microsoft.com/office/officeart/2016/7/layout/BasicLinearProcessNumbered"/>
    <dgm:cxn modelId="{49B0C91D-B017-4E38-93BA-B2333B7A0309}" type="presParOf" srcId="{AF56224E-8A88-480D-8742-0E6D5680AE26}" destId="{2477E0AA-7FF7-4240-97E5-15AED2CE8E0F}" srcOrd="1" destOrd="0" presId="urn:microsoft.com/office/officeart/2016/7/layout/BasicLinearProcessNumbered"/>
    <dgm:cxn modelId="{C7B79CAC-1053-4E62-B18E-F4FC3A0837DB}" type="presParOf" srcId="{AF56224E-8A88-480D-8742-0E6D5680AE26}" destId="{B55DE116-B8FF-4F1D-9E0C-E26610D29F4F}" srcOrd="2" destOrd="0" presId="urn:microsoft.com/office/officeart/2016/7/layout/BasicLinearProcessNumbered"/>
    <dgm:cxn modelId="{13F23F94-7EBF-4B43-A9D2-CB1CE6B240DC}" type="presParOf" srcId="{AF56224E-8A88-480D-8742-0E6D5680AE26}" destId="{A3CDBFA9-85BC-4662-944E-667E10B86757}" srcOrd="3" destOrd="0" presId="urn:microsoft.com/office/officeart/2016/7/layout/BasicLinearProcessNumbered"/>
    <dgm:cxn modelId="{52C327D5-1902-4D6A-8BB4-B2846C60CE52}" type="presParOf" srcId="{1B5370C9-52BF-411F-BC52-D68B4C82725F}" destId="{792B76DE-0EAF-46B0-B62F-7182F27D95C2}" srcOrd="3" destOrd="0" presId="urn:microsoft.com/office/officeart/2016/7/layout/BasicLinearProcessNumbered"/>
    <dgm:cxn modelId="{FD65818E-E465-49A6-A7F4-BEFDA2DD514C}" type="presParOf" srcId="{1B5370C9-52BF-411F-BC52-D68B4C82725F}" destId="{CEC5198B-99FF-40C4-83E7-F1C5EDE9A0AD}" srcOrd="4" destOrd="0" presId="urn:microsoft.com/office/officeart/2016/7/layout/BasicLinearProcessNumbered"/>
    <dgm:cxn modelId="{F5F04D06-F07B-4DCF-976E-E304DD69E4DD}" type="presParOf" srcId="{CEC5198B-99FF-40C4-83E7-F1C5EDE9A0AD}" destId="{7EE55064-8DDE-4E98-857B-5BFB75F142D9}" srcOrd="0" destOrd="0" presId="urn:microsoft.com/office/officeart/2016/7/layout/BasicLinearProcessNumbered"/>
    <dgm:cxn modelId="{6A0B6B42-6693-4A02-A7DF-027E5A514F20}" type="presParOf" srcId="{CEC5198B-99FF-40C4-83E7-F1C5EDE9A0AD}" destId="{4BFE6FD3-2CD8-446D-8811-FC9E60E6725B}" srcOrd="1" destOrd="0" presId="urn:microsoft.com/office/officeart/2016/7/layout/BasicLinearProcessNumbered"/>
    <dgm:cxn modelId="{8E79D5E0-25FE-4D6C-A3A5-E82ADFE0DF13}" type="presParOf" srcId="{CEC5198B-99FF-40C4-83E7-F1C5EDE9A0AD}" destId="{264DCF6D-9318-4653-B3FC-7788C324BB85}" srcOrd="2" destOrd="0" presId="urn:microsoft.com/office/officeart/2016/7/layout/BasicLinearProcessNumbered"/>
    <dgm:cxn modelId="{9D33DA52-3BF0-4745-825D-723E48EEAB6B}" type="presParOf" srcId="{CEC5198B-99FF-40C4-83E7-F1C5EDE9A0AD}" destId="{A55DD56E-09CC-4587-A2CC-72C733D37E6B}" srcOrd="3" destOrd="0" presId="urn:microsoft.com/office/officeart/2016/7/layout/BasicLinearProcessNumbered"/>
    <dgm:cxn modelId="{0FDC0E15-3210-40A6-BCBC-89AAF3CCEB56}" type="presParOf" srcId="{1B5370C9-52BF-411F-BC52-D68B4C82725F}" destId="{AAF49EDF-14A8-4B54-A25D-FAC3FA106A74}" srcOrd="5" destOrd="0" presId="urn:microsoft.com/office/officeart/2016/7/layout/BasicLinearProcessNumbered"/>
    <dgm:cxn modelId="{754382D7-82DA-4759-A5B4-9F51E81CAFD9}" type="presParOf" srcId="{1B5370C9-52BF-411F-BC52-D68B4C82725F}" destId="{B048FF36-50A2-4F5F-A16F-ACAD304F5AC3}" srcOrd="6" destOrd="0" presId="urn:microsoft.com/office/officeart/2016/7/layout/BasicLinearProcessNumbered"/>
    <dgm:cxn modelId="{9A66EEA1-DC63-4B94-860F-190780333567}" type="presParOf" srcId="{B048FF36-50A2-4F5F-A16F-ACAD304F5AC3}" destId="{378C5034-A307-407F-9E16-3FCBF135C503}" srcOrd="0" destOrd="0" presId="urn:microsoft.com/office/officeart/2016/7/layout/BasicLinearProcessNumbered"/>
    <dgm:cxn modelId="{9C9E60CA-0E2F-4092-8277-CC0FDCB3CA9B}" type="presParOf" srcId="{B048FF36-50A2-4F5F-A16F-ACAD304F5AC3}" destId="{A1990FE9-B59A-4736-884A-5A1303AD5331}" srcOrd="1" destOrd="0" presId="urn:microsoft.com/office/officeart/2016/7/layout/BasicLinearProcessNumbered"/>
    <dgm:cxn modelId="{2CE66EF5-B97E-4875-92A9-F2B33C980FC0}" type="presParOf" srcId="{B048FF36-50A2-4F5F-A16F-ACAD304F5AC3}" destId="{32B96A76-D011-4032-8785-D534097C4BEB}" srcOrd="2" destOrd="0" presId="urn:microsoft.com/office/officeart/2016/7/layout/BasicLinearProcessNumbered"/>
    <dgm:cxn modelId="{6A0B2C3C-4B08-47E2-9A29-EDC315693548}" type="presParOf" srcId="{B048FF36-50A2-4F5F-A16F-ACAD304F5AC3}" destId="{F1112829-DE8C-4725-8CC6-4D86F444FFA5}" srcOrd="3" destOrd="0" presId="urn:microsoft.com/office/officeart/2016/7/layout/BasicLinearProcessNumbered"/>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40F57D5F-9BB6-47B0-8750-D8FDF6E10D03}" type="doc">
      <dgm:prSet loTypeId="urn:microsoft.com/office/officeart/2008/layout/LinedList" loCatId="list" qsTypeId="urn:microsoft.com/office/officeart/2005/8/quickstyle/simple1" qsCatId="simple" csTypeId="urn:microsoft.com/office/officeart/2005/8/colors/accent2_2" csCatId="accent2" phldr="1"/>
      <dgm:spPr/>
      <dgm:t>
        <a:bodyPr/>
        <a:lstStyle/>
        <a:p>
          <a:endParaRPr lang="en-US"/>
        </a:p>
      </dgm:t>
    </dgm:pt>
    <dgm:pt modelId="{46385297-B818-4DC1-93EE-7C9931BD3683}">
      <dgm:prSet/>
      <dgm:spPr/>
      <dgm:t>
        <a:bodyPr/>
        <a:lstStyle/>
        <a:p>
          <a:r>
            <a:rPr lang="en-US" dirty="0"/>
            <a:t>Online Application through RI website</a:t>
          </a:r>
        </a:p>
      </dgm:t>
    </dgm:pt>
    <dgm:pt modelId="{1E2EC5C1-0F63-4D5D-9D0A-23B2637164D6}" type="parTrans" cxnId="{1C5A0B5D-EEAB-4F1A-8480-EF8B45401C08}">
      <dgm:prSet/>
      <dgm:spPr/>
      <dgm:t>
        <a:bodyPr/>
        <a:lstStyle/>
        <a:p>
          <a:endParaRPr lang="en-US"/>
        </a:p>
      </dgm:t>
    </dgm:pt>
    <dgm:pt modelId="{89F356EB-9134-451B-ABEF-435A1F847DE6}" type="sibTrans" cxnId="{1C5A0B5D-EEAB-4F1A-8480-EF8B45401C08}">
      <dgm:prSet/>
      <dgm:spPr/>
      <dgm:t>
        <a:bodyPr/>
        <a:lstStyle/>
        <a:p>
          <a:endParaRPr lang="en-US"/>
        </a:p>
      </dgm:t>
    </dgm:pt>
    <dgm:pt modelId="{09022D1C-38D1-48C4-8DF6-6F88FB9C40CB}">
      <dgm:prSet/>
      <dgm:spPr/>
      <dgm:t>
        <a:bodyPr/>
        <a:lstStyle/>
        <a:p>
          <a:r>
            <a:rPr lang="en-US"/>
            <a:t>Involves Rotary clubs in at least two countries:  Host Sponsor Club &amp; International Sponsor Club</a:t>
          </a:r>
        </a:p>
      </dgm:t>
    </dgm:pt>
    <dgm:pt modelId="{6A199B98-FA49-41C0-8416-FEE46E756B0F}" type="parTrans" cxnId="{D19301A1-798F-4E4A-8F4C-F3ECBD841D2F}">
      <dgm:prSet/>
      <dgm:spPr/>
      <dgm:t>
        <a:bodyPr/>
        <a:lstStyle/>
        <a:p>
          <a:endParaRPr lang="en-US"/>
        </a:p>
      </dgm:t>
    </dgm:pt>
    <dgm:pt modelId="{45F78D9E-717A-4B96-9700-3AED321FB98F}" type="sibTrans" cxnId="{D19301A1-798F-4E4A-8F4C-F3ECBD841D2F}">
      <dgm:prSet/>
      <dgm:spPr/>
      <dgm:t>
        <a:bodyPr/>
        <a:lstStyle/>
        <a:p>
          <a:endParaRPr lang="en-US"/>
        </a:p>
      </dgm:t>
    </dgm:pt>
    <dgm:pt modelId="{C7795FD7-25F1-4448-A8A4-6241B1036BE0}">
      <dgm:prSet/>
      <dgm:spPr/>
      <dgm:t>
        <a:bodyPr/>
        <a:lstStyle/>
        <a:p>
          <a:r>
            <a:rPr lang="en-US"/>
            <a:t>Minimum budget of US $30,000.</a:t>
          </a:r>
        </a:p>
      </dgm:t>
    </dgm:pt>
    <dgm:pt modelId="{9DF1AFC4-7893-4000-AA1B-E55880473CEC}" type="parTrans" cxnId="{2309CC0A-9EC0-4339-9DF8-971B3B6D5A3A}">
      <dgm:prSet/>
      <dgm:spPr/>
      <dgm:t>
        <a:bodyPr/>
        <a:lstStyle/>
        <a:p>
          <a:endParaRPr lang="en-US"/>
        </a:p>
      </dgm:t>
    </dgm:pt>
    <dgm:pt modelId="{FDC9042A-E3D2-4475-9CFF-811ADB7D159D}" type="sibTrans" cxnId="{2309CC0A-9EC0-4339-9DF8-971B3B6D5A3A}">
      <dgm:prSet/>
      <dgm:spPr/>
      <dgm:t>
        <a:bodyPr/>
        <a:lstStyle/>
        <a:p>
          <a:endParaRPr lang="en-US"/>
        </a:p>
      </dgm:t>
    </dgm:pt>
    <dgm:pt modelId="{830FCBF1-DDC9-4993-91C1-8503910F63FB}">
      <dgm:prSet/>
      <dgm:spPr/>
      <dgm:t>
        <a:bodyPr/>
        <a:lstStyle/>
        <a:p>
          <a:r>
            <a:rPr lang="en-US"/>
            <a:t>Application can be kept in </a:t>
          </a:r>
          <a:r>
            <a:rPr lang="en-US" i="1"/>
            <a:t>draft status </a:t>
          </a:r>
          <a:r>
            <a:rPr lang="en-US"/>
            <a:t>for 12 months</a:t>
          </a:r>
        </a:p>
      </dgm:t>
    </dgm:pt>
    <dgm:pt modelId="{392B81E0-6BEA-4EB0-8D88-732269061C76}" type="parTrans" cxnId="{0333D64C-D640-415F-B478-73FC7ADDD002}">
      <dgm:prSet/>
      <dgm:spPr/>
      <dgm:t>
        <a:bodyPr/>
        <a:lstStyle/>
        <a:p>
          <a:endParaRPr lang="en-US"/>
        </a:p>
      </dgm:t>
    </dgm:pt>
    <dgm:pt modelId="{988A6064-9FE4-4C88-8119-1233E6D6677D}" type="sibTrans" cxnId="{0333D64C-D640-415F-B478-73FC7ADDD002}">
      <dgm:prSet/>
      <dgm:spPr/>
      <dgm:t>
        <a:bodyPr/>
        <a:lstStyle/>
        <a:p>
          <a:endParaRPr lang="en-US"/>
        </a:p>
      </dgm:t>
    </dgm:pt>
    <dgm:pt modelId="{0ED2DE0C-2330-4CEF-BD93-D3281183AD08}" type="pres">
      <dgm:prSet presAssocID="{40F57D5F-9BB6-47B0-8750-D8FDF6E10D03}" presName="vert0" presStyleCnt="0">
        <dgm:presLayoutVars>
          <dgm:dir/>
          <dgm:animOne val="branch"/>
          <dgm:animLvl val="lvl"/>
        </dgm:presLayoutVars>
      </dgm:prSet>
      <dgm:spPr/>
    </dgm:pt>
    <dgm:pt modelId="{F00DC30D-71CD-4B60-8F24-EBE8BB0CA8D6}" type="pres">
      <dgm:prSet presAssocID="{46385297-B818-4DC1-93EE-7C9931BD3683}" presName="thickLine" presStyleLbl="alignNode1" presStyleIdx="0" presStyleCnt="4"/>
      <dgm:spPr/>
    </dgm:pt>
    <dgm:pt modelId="{30DF05D8-9FD0-4DF9-B545-CA8F61171496}" type="pres">
      <dgm:prSet presAssocID="{46385297-B818-4DC1-93EE-7C9931BD3683}" presName="horz1" presStyleCnt="0"/>
      <dgm:spPr/>
    </dgm:pt>
    <dgm:pt modelId="{3567107D-9430-49A1-9D5D-3D7564EDDD7B}" type="pres">
      <dgm:prSet presAssocID="{46385297-B818-4DC1-93EE-7C9931BD3683}" presName="tx1" presStyleLbl="revTx" presStyleIdx="0" presStyleCnt="4"/>
      <dgm:spPr/>
    </dgm:pt>
    <dgm:pt modelId="{521709C9-81C9-4E9A-8852-22E38A6B7E74}" type="pres">
      <dgm:prSet presAssocID="{46385297-B818-4DC1-93EE-7C9931BD3683}" presName="vert1" presStyleCnt="0"/>
      <dgm:spPr/>
    </dgm:pt>
    <dgm:pt modelId="{3F3BB846-00CD-43B7-AEB5-7BD3652B0045}" type="pres">
      <dgm:prSet presAssocID="{09022D1C-38D1-48C4-8DF6-6F88FB9C40CB}" presName="thickLine" presStyleLbl="alignNode1" presStyleIdx="1" presStyleCnt="4"/>
      <dgm:spPr/>
    </dgm:pt>
    <dgm:pt modelId="{69EFB70F-C392-47DD-83FE-11EA3096FC41}" type="pres">
      <dgm:prSet presAssocID="{09022D1C-38D1-48C4-8DF6-6F88FB9C40CB}" presName="horz1" presStyleCnt="0"/>
      <dgm:spPr/>
    </dgm:pt>
    <dgm:pt modelId="{5B52C7D6-2319-45F7-AFDE-3701B2C9E3EB}" type="pres">
      <dgm:prSet presAssocID="{09022D1C-38D1-48C4-8DF6-6F88FB9C40CB}" presName="tx1" presStyleLbl="revTx" presStyleIdx="1" presStyleCnt="4"/>
      <dgm:spPr/>
    </dgm:pt>
    <dgm:pt modelId="{D9DC0461-E312-4706-9D33-836F08EA95BC}" type="pres">
      <dgm:prSet presAssocID="{09022D1C-38D1-48C4-8DF6-6F88FB9C40CB}" presName="vert1" presStyleCnt="0"/>
      <dgm:spPr/>
    </dgm:pt>
    <dgm:pt modelId="{339267AA-BE27-4BDA-9207-23369B0E4DB5}" type="pres">
      <dgm:prSet presAssocID="{C7795FD7-25F1-4448-A8A4-6241B1036BE0}" presName="thickLine" presStyleLbl="alignNode1" presStyleIdx="2" presStyleCnt="4"/>
      <dgm:spPr/>
    </dgm:pt>
    <dgm:pt modelId="{72D5EE55-FA00-4D64-95F4-74CCE49D37DA}" type="pres">
      <dgm:prSet presAssocID="{C7795FD7-25F1-4448-A8A4-6241B1036BE0}" presName="horz1" presStyleCnt="0"/>
      <dgm:spPr/>
    </dgm:pt>
    <dgm:pt modelId="{5526B864-1618-4178-89B6-B7EE95699918}" type="pres">
      <dgm:prSet presAssocID="{C7795FD7-25F1-4448-A8A4-6241B1036BE0}" presName="tx1" presStyleLbl="revTx" presStyleIdx="2" presStyleCnt="4"/>
      <dgm:spPr/>
    </dgm:pt>
    <dgm:pt modelId="{AA2F178C-75F2-4E20-9846-B234574C56DB}" type="pres">
      <dgm:prSet presAssocID="{C7795FD7-25F1-4448-A8A4-6241B1036BE0}" presName="vert1" presStyleCnt="0"/>
      <dgm:spPr/>
    </dgm:pt>
    <dgm:pt modelId="{5EF380D9-9AC0-47E7-811B-51DC87555C89}" type="pres">
      <dgm:prSet presAssocID="{830FCBF1-DDC9-4993-91C1-8503910F63FB}" presName="thickLine" presStyleLbl="alignNode1" presStyleIdx="3" presStyleCnt="4"/>
      <dgm:spPr/>
    </dgm:pt>
    <dgm:pt modelId="{83162761-CA9E-4EAF-A126-A717F36C90F9}" type="pres">
      <dgm:prSet presAssocID="{830FCBF1-DDC9-4993-91C1-8503910F63FB}" presName="horz1" presStyleCnt="0"/>
      <dgm:spPr/>
    </dgm:pt>
    <dgm:pt modelId="{2366325C-95BA-4948-8871-7C1994129BB0}" type="pres">
      <dgm:prSet presAssocID="{830FCBF1-DDC9-4993-91C1-8503910F63FB}" presName="tx1" presStyleLbl="revTx" presStyleIdx="3" presStyleCnt="4"/>
      <dgm:spPr/>
    </dgm:pt>
    <dgm:pt modelId="{CEC9C471-1DA8-4E53-84D5-9CC507989F59}" type="pres">
      <dgm:prSet presAssocID="{830FCBF1-DDC9-4993-91C1-8503910F63FB}" presName="vert1" presStyleCnt="0"/>
      <dgm:spPr/>
    </dgm:pt>
  </dgm:ptLst>
  <dgm:cxnLst>
    <dgm:cxn modelId="{D7B7E206-3BA9-45FB-9C0B-DA41BFDC97E9}" type="presOf" srcId="{830FCBF1-DDC9-4993-91C1-8503910F63FB}" destId="{2366325C-95BA-4948-8871-7C1994129BB0}" srcOrd="0" destOrd="0" presId="urn:microsoft.com/office/officeart/2008/layout/LinedList"/>
    <dgm:cxn modelId="{2309CC0A-9EC0-4339-9DF8-971B3B6D5A3A}" srcId="{40F57D5F-9BB6-47B0-8750-D8FDF6E10D03}" destId="{C7795FD7-25F1-4448-A8A4-6241B1036BE0}" srcOrd="2" destOrd="0" parTransId="{9DF1AFC4-7893-4000-AA1B-E55880473CEC}" sibTransId="{FDC9042A-E3D2-4475-9CFF-811ADB7D159D}"/>
    <dgm:cxn modelId="{0333D64C-D640-415F-B478-73FC7ADDD002}" srcId="{40F57D5F-9BB6-47B0-8750-D8FDF6E10D03}" destId="{830FCBF1-DDC9-4993-91C1-8503910F63FB}" srcOrd="3" destOrd="0" parTransId="{392B81E0-6BEA-4EB0-8D88-732269061C76}" sibTransId="{988A6064-9FE4-4C88-8119-1233E6D6677D}"/>
    <dgm:cxn modelId="{1C5A0B5D-EEAB-4F1A-8480-EF8B45401C08}" srcId="{40F57D5F-9BB6-47B0-8750-D8FDF6E10D03}" destId="{46385297-B818-4DC1-93EE-7C9931BD3683}" srcOrd="0" destOrd="0" parTransId="{1E2EC5C1-0F63-4D5D-9D0A-23B2637164D6}" sibTransId="{89F356EB-9134-451B-ABEF-435A1F847DE6}"/>
    <dgm:cxn modelId="{00BEF781-DAE0-4FF8-8B30-92FF227EC6FB}" type="presOf" srcId="{46385297-B818-4DC1-93EE-7C9931BD3683}" destId="{3567107D-9430-49A1-9D5D-3D7564EDDD7B}" srcOrd="0" destOrd="0" presId="urn:microsoft.com/office/officeart/2008/layout/LinedList"/>
    <dgm:cxn modelId="{D19301A1-798F-4E4A-8F4C-F3ECBD841D2F}" srcId="{40F57D5F-9BB6-47B0-8750-D8FDF6E10D03}" destId="{09022D1C-38D1-48C4-8DF6-6F88FB9C40CB}" srcOrd="1" destOrd="0" parTransId="{6A199B98-FA49-41C0-8416-FEE46E756B0F}" sibTransId="{45F78D9E-717A-4B96-9700-3AED321FB98F}"/>
    <dgm:cxn modelId="{9D686AAA-400D-40A9-B8AD-E7FAC14B8B07}" type="presOf" srcId="{09022D1C-38D1-48C4-8DF6-6F88FB9C40CB}" destId="{5B52C7D6-2319-45F7-AFDE-3701B2C9E3EB}" srcOrd="0" destOrd="0" presId="urn:microsoft.com/office/officeart/2008/layout/LinedList"/>
    <dgm:cxn modelId="{C5F81FD0-8FCC-49B4-A523-990354ED8F55}" type="presOf" srcId="{C7795FD7-25F1-4448-A8A4-6241B1036BE0}" destId="{5526B864-1618-4178-89B6-B7EE95699918}" srcOrd="0" destOrd="0" presId="urn:microsoft.com/office/officeart/2008/layout/LinedList"/>
    <dgm:cxn modelId="{538481D8-DAEA-41AE-AF13-28A882F25F33}" type="presOf" srcId="{40F57D5F-9BB6-47B0-8750-D8FDF6E10D03}" destId="{0ED2DE0C-2330-4CEF-BD93-D3281183AD08}" srcOrd="0" destOrd="0" presId="urn:microsoft.com/office/officeart/2008/layout/LinedList"/>
    <dgm:cxn modelId="{F96FEE01-4235-468A-8BBE-C55FA0D9A82F}" type="presParOf" srcId="{0ED2DE0C-2330-4CEF-BD93-D3281183AD08}" destId="{F00DC30D-71CD-4B60-8F24-EBE8BB0CA8D6}" srcOrd="0" destOrd="0" presId="urn:microsoft.com/office/officeart/2008/layout/LinedList"/>
    <dgm:cxn modelId="{B1045A76-C084-44EC-891A-169EFF94EAD5}" type="presParOf" srcId="{0ED2DE0C-2330-4CEF-BD93-D3281183AD08}" destId="{30DF05D8-9FD0-4DF9-B545-CA8F61171496}" srcOrd="1" destOrd="0" presId="urn:microsoft.com/office/officeart/2008/layout/LinedList"/>
    <dgm:cxn modelId="{05A8B87B-9A44-41DA-8A4E-BD51274FCA4F}" type="presParOf" srcId="{30DF05D8-9FD0-4DF9-B545-CA8F61171496}" destId="{3567107D-9430-49A1-9D5D-3D7564EDDD7B}" srcOrd="0" destOrd="0" presId="urn:microsoft.com/office/officeart/2008/layout/LinedList"/>
    <dgm:cxn modelId="{0BBD0A69-19B0-410D-8071-13E980988CEF}" type="presParOf" srcId="{30DF05D8-9FD0-4DF9-B545-CA8F61171496}" destId="{521709C9-81C9-4E9A-8852-22E38A6B7E74}" srcOrd="1" destOrd="0" presId="urn:microsoft.com/office/officeart/2008/layout/LinedList"/>
    <dgm:cxn modelId="{11DD156B-4918-4603-9B2D-E08A653A14B8}" type="presParOf" srcId="{0ED2DE0C-2330-4CEF-BD93-D3281183AD08}" destId="{3F3BB846-00CD-43B7-AEB5-7BD3652B0045}" srcOrd="2" destOrd="0" presId="urn:microsoft.com/office/officeart/2008/layout/LinedList"/>
    <dgm:cxn modelId="{B6F5B880-BB8B-4DD6-8A65-3D9EF65CE2E3}" type="presParOf" srcId="{0ED2DE0C-2330-4CEF-BD93-D3281183AD08}" destId="{69EFB70F-C392-47DD-83FE-11EA3096FC41}" srcOrd="3" destOrd="0" presId="urn:microsoft.com/office/officeart/2008/layout/LinedList"/>
    <dgm:cxn modelId="{D5A974E7-FF65-41C3-998B-642FFF55E8B1}" type="presParOf" srcId="{69EFB70F-C392-47DD-83FE-11EA3096FC41}" destId="{5B52C7D6-2319-45F7-AFDE-3701B2C9E3EB}" srcOrd="0" destOrd="0" presId="urn:microsoft.com/office/officeart/2008/layout/LinedList"/>
    <dgm:cxn modelId="{2101C191-121F-48EB-AD3A-DE854F222F06}" type="presParOf" srcId="{69EFB70F-C392-47DD-83FE-11EA3096FC41}" destId="{D9DC0461-E312-4706-9D33-836F08EA95BC}" srcOrd="1" destOrd="0" presId="urn:microsoft.com/office/officeart/2008/layout/LinedList"/>
    <dgm:cxn modelId="{D5F16BDE-A710-46B7-98C1-FD8813B4FA5A}" type="presParOf" srcId="{0ED2DE0C-2330-4CEF-BD93-D3281183AD08}" destId="{339267AA-BE27-4BDA-9207-23369B0E4DB5}" srcOrd="4" destOrd="0" presId="urn:microsoft.com/office/officeart/2008/layout/LinedList"/>
    <dgm:cxn modelId="{3FBE83D1-C175-4846-9B92-A93B8409DB27}" type="presParOf" srcId="{0ED2DE0C-2330-4CEF-BD93-D3281183AD08}" destId="{72D5EE55-FA00-4D64-95F4-74CCE49D37DA}" srcOrd="5" destOrd="0" presId="urn:microsoft.com/office/officeart/2008/layout/LinedList"/>
    <dgm:cxn modelId="{F6A42080-EED7-4794-AC1B-60A31CFEF679}" type="presParOf" srcId="{72D5EE55-FA00-4D64-95F4-74CCE49D37DA}" destId="{5526B864-1618-4178-89B6-B7EE95699918}" srcOrd="0" destOrd="0" presId="urn:microsoft.com/office/officeart/2008/layout/LinedList"/>
    <dgm:cxn modelId="{A6EE5BF4-BDF6-45CC-8DD1-8A05CC1B1648}" type="presParOf" srcId="{72D5EE55-FA00-4D64-95F4-74CCE49D37DA}" destId="{AA2F178C-75F2-4E20-9846-B234574C56DB}" srcOrd="1" destOrd="0" presId="urn:microsoft.com/office/officeart/2008/layout/LinedList"/>
    <dgm:cxn modelId="{11E2D89C-C5BC-43F8-A79D-69405F9DAEC3}" type="presParOf" srcId="{0ED2DE0C-2330-4CEF-BD93-D3281183AD08}" destId="{5EF380D9-9AC0-47E7-811B-51DC87555C89}" srcOrd="6" destOrd="0" presId="urn:microsoft.com/office/officeart/2008/layout/LinedList"/>
    <dgm:cxn modelId="{7C889AE7-7DEE-4D0B-BCD9-D259C220D54B}" type="presParOf" srcId="{0ED2DE0C-2330-4CEF-BD93-D3281183AD08}" destId="{83162761-CA9E-4EAF-A126-A717F36C90F9}" srcOrd="7" destOrd="0" presId="urn:microsoft.com/office/officeart/2008/layout/LinedList"/>
    <dgm:cxn modelId="{EB6FD517-E41D-49D9-95D5-13A3258A9C48}" type="presParOf" srcId="{83162761-CA9E-4EAF-A126-A717F36C90F9}" destId="{2366325C-95BA-4948-8871-7C1994129BB0}" srcOrd="0" destOrd="0" presId="urn:microsoft.com/office/officeart/2008/layout/LinedList"/>
    <dgm:cxn modelId="{D9BDC54A-412F-48BE-944B-4EB066B3CF18}" type="presParOf" srcId="{83162761-CA9E-4EAF-A126-A717F36C90F9}" destId="{CEC9C471-1DA8-4E53-84D5-9CC507989F59}" srcOrd="1" destOrd="0" presId="urn:microsoft.com/office/officeart/2008/layout/Lin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A1726A7D-A75C-41E9-9D84-BA4DB931D112}" type="doc">
      <dgm:prSet loTypeId="urn:microsoft.com/office/officeart/2005/8/layout/vList2" loCatId="list" qsTypeId="urn:microsoft.com/office/officeart/2005/8/quickstyle/simple1" qsCatId="simple" csTypeId="urn:microsoft.com/office/officeart/2005/8/colors/accent1_2" csCatId="accent1"/>
      <dgm:spPr/>
      <dgm:t>
        <a:bodyPr/>
        <a:lstStyle/>
        <a:p>
          <a:endParaRPr lang="en-US"/>
        </a:p>
      </dgm:t>
    </dgm:pt>
    <dgm:pt modelId="{BB1BA102-C581-411F-90CD-AAF396CE91A2}">
      <dgm:prSet/>
      <dgm:spPr/>
      <dgm:t>
        <a:bodyPr/>
        <a:lstStyle/>
        <a:p>
          <a:r>
            <a:rPr lang="en-US" dirty="0">
              <a:solidFill>
                <a:schemeClr val="tx1"/>
              </a:solidFill>
            </a:rPr>
            <a:t>Cash contributions come from clubs and/or individual Rotarians</a:t>
          </a:r>
        </a:p>
      </dgm:t>
    </dgm:pt>
    <dgm:pt modelId="{5CEA16F4-D44B-446E-AD57-004205DA4CEF}" type="parTrans" cxnId="{665614DA-3CB6-4CBC-84B2-1B8B01F006AA}">
      <dgm:prSet/>
      <dgm:spPr/>
      <dgm:t>
        <a:bodyPr/>
        <a:lstStyle/>
        <a:p>
          <a:endParaRPr lang="en-US"/>
        </a:p>
      </dgm:t>
    </dgm:pt>
    <dgm:pt modelId="{5EC33B83-BCD0-41E8-B7B4-2555A7A992EE}" type="sibTrans" cxnId="{665614DA-3CB6-4CBC-84B2-1B8B01F006AA}">
      <dgm:prSet/>
      <dgm:spPr/>
      <dgm:t>
        <a:bodyPr/>
        <a:lstStyle/>
        <a:p>
          <a:endParaRPr lang="en-US"/>
        </a:p>
      </dgm:t>
    </dgm:pt>
    <dgm:pt modelId="{AD81D25C-953D-4658-91CC-D2C79AE5513C}">
      <dgm:prSet/>
      <dgm:spPr/>
      <dgm:t>
        <a:bodyPr/>
        <a:lstStyle/>
        <a:p>
          <a:r>
            <a:rPr lang="en-US" dirty="0">
              <a:solidFill>
                <a:schemeClr val="tx1"/>
              </a:solidFill>
            </a:rPr>
            <a:t>Funds cannot be raised from beneficiaries in exchange for a grant.</a:t>
          </a:r>
        </a:p>
      </dgm:t>
    </dgm:pt>
    <dgm:pt modelId="{1B25AF32-AF2A-46A2-9EAF-8C5EF80251DE}" type="parTrans" cxnId="{A0571603-B73A-4693-9ABD-DA2A2045858C}">
      <dgm:prSet/>
      <dgm:spPr/>
      <dgm:t>
        <a:bodyPr/>
        <a:lstStyle/>
        <a:p>
          <a:endParaRPr lang="en-US"/>
        </a:p>
      </dgm:t>
    </dgm:pt>
    <dgm:pt modelId="{CF1B076A-08C6-4C77-B275-B4423C1760C3}" type="sibTrans" cxnId="{A0571603-B73A-4693-9ABD-DA2A2045858C}">
      <dgm:prSet/>
      <dgm:spPr/>
      <dgm:t>
        <a:bodyPr/>
        <a:lstStyle/>
        <a:p>
          <a:endParaRPr lang="en-US"/>
        </a:p>
      </dgm:t>
    </dgm:pt>
    <dgm:pt modelId="{D1E310B8-638B-4CED-AF71-79D0D86B16CD}">
      <dgm:prSet/>
      <dgm:spPr/>
      <dgm:t>
        <a:bodyPr/>
        <a:lstStyle/>
        <a:p>
          <a:r>
            <a:rPr lang="en-US" dirty="0">
              <a:solidFill>
                <a:schemeClr val="tx1"/>
              </a:solidFill>
            </a:rPr>
            <a:t>Funds cannot come from other grants.</a:t>
          </a:r>
        </a:p>
      </dgm:t>
    </dgm:pt>
    <dgm:pt modelId="{CF0FFBDA-2C81-4355-BA71-91CEEFBDD76F}" type="parTrans" cxnId="{4A32BD90-9381-407C-849E-190A509DB560}">
      <dgm:prSet/>
      <dgm:spPr/>
      <dgm:t>
        <a:bodyPr/>
        <a:lstStyle/>
        <a:p>
          <a:endParaRPr lang="en-US"/>
        </a:p>
      </dgm:t>
    </dgm:pt>
    <dgm:pt modelId="{9F6BE021-732F-40D5-A539-090F4083597B}" type="sibTrans" cxnId="{4A32BD90-9381-407C-849E-190A509DB560}">
      <dgm:prSet/>
      <dgm:spPr/>
      <dgm:t>
        <a:bodyPr/>
        <a:lstStyle/>
        <a:p>
          <a:endParaRPr lang="en-US"/>
        </a:p>
      </dgm:t>
    </dgm:pt>
    <dgm:pt modelId="{697C82A9-2BCB-45C2-BE65-62CF9809597C}">
      <dgm:prSet/>
      <dgm:spPr/>
      <dgm:t>
        <a:bodyPr/>
        <a:lstStyle/>
        <a:p>
          <a:r>
            <a:rPr lang="en-US" dirty="0">
              <a:solidFill>
                <a:schemeClr val="tx1"/>
              </a:solidFill>
            </a:rPr>
            <a:t>Contributions credited to donor.</a:t>
          </a:r>
        </a:p>
      </dgm:t>
    </dgm:pt>
    <dgm:pt modelId="{C6EAF058-2641-4340-A2AA-F32150E89745}" type="parTrans" cxnId="{68EA6AD0-595C-43BA-9DC5-BD9F58BC0D3F}">
      <dgm:prSet/>
      <dgm:spPr/>
      <dgm:t>
        <a:bodyPr/>
        <a:lstStyle/>
        <a:p>
          <a:endParaRPr lang="en-US"/>
        </a:p>
      </dgm:t>
    </dgm:pt>
    <dgm:pt modelId="{3BB63465-C1D2-43F5-A770-1A3B41F6309C}" type="sibTrans" cxnId="{68EA6AD0-595C-43BA-9DC5-BD9F58BC0D3F}">
      <dgm:prSet/>
      <dgm:spPr/>
      <dgm:t>
        <a:bodyPr/>
        <a:lstStyle/>
        <a:p>
          <a:endParaRPr lang="en-US"/>
        </a:p>
      </dgm:t>
    </dgm:pt>
    <dgm:pt modelId="{D6C82CD9-2885-4552-9615-72449FD18661}" type="pres">
      <dgm:prSet presAssocID="{A1726A7D-A75C-41E9-9D84-BA4DB931D112}" presName="linear" presStyleCnt="0">
        <dgm:presLayoutVars>
          <dgm:animLvl val="lvl"/>
          <dgm:resizeHandles val="exact"/>
        </dgm:presLayoutVars>
      </dgm:prSet>
      <dgm:spPr/>
    </dgm:pt>
    <dgm:pt modelId="{145E3ACC-41F1-444C-AF73-C127227EF8C2}" type="pres">
      <dgm:prSet presAssocID="{BB1BA102-C581-411F-90CD-AAF396CE91A2}" presName="parentText" presStyleLbl="node1" presStyleIdx="0" presStyleCnt="4">
        <dgm:presLayoutVars>
          <dgm:chMax val="0"/>
          <dgm:bulletEnabled val="1"/>
        </dgm:presLayoutVars>
      </dgm:prSet>
      <dgm:spPr/>
    </dgm:pt>
    <dgm:pt modelId="{B05A537E-6553-46DB-A1ED-3316ED9C8B11}" type="pres">
      <dgm:prSet presAssocID="{5EC33B83-BCD0-41E8-B7B4-2555A7A992EE}" presName="spacer" presStyleCnt="0"/>
      <dgm:spPr/>
    </dgm:pt>
    <dgm:pt modelId="{2A679A6B-80D4-4E05-B113-F4986A1C79C8}" type="pres">
      <dgm:prSet presAssocID="{AD81D25C-953D-4658-91CC-D2C79AE5513C}" presName="parentText" presStyleLbl="node1" presStyleIdx="1" presStyleCnt="4">
        <dgm:presLayoutVars>
          <dgm:chMax val="0"/>
          <dgm:bulletEnabled val="1"/>
        </dgm:presLayoutVars>
      </dgm:prSet>
      <dgm:spPr/>
    </dgm:pt>
    <dgm:pt modelId="{70B75C05-87A6-46C8-A6CF-ABB3DC2A6A28}" type="pres">
      <dgm:prSet presAssocID="{CF1B076A-08C6-4C77-B275-B4423C1760C3}" presName="spacer" presStyleCnt="0"/>
      <dgm:spPr/>
    </dgm:pt>
    <dgm:pt modelId="{A80EE425-A776-433A-8C03-D8640CFA90F6}" type="pres">
      <dgm:prSet presAssocID="{D1E310B8-638B-4CED-AF71-79D0D86B16CD}" presName="parentText" presStyleLbl="node1" presStyleIdx="2" presStyleCnt="4">
        <dgm:presLayoutVars>
          <dgm:chMax val="0"/>
          <dgm:bulletEnabled val="1"/>
        </dgm:presLayoutVars>
      </dgm:prSet>
      <dgm:spPr/>
    </dgm:pt>
    <dgm:pt modelId="{08E641E9-1239-4477-91AF-ED093A1C57D7}" type="pres">
      <dgm:prSet presAssocID="{9F6BE021-732F-40D5-A539-090F4083597B}" presName="spacer" presStyleCnt="0"/>
      <dgm:spPr/>
    </dgm:pt>
    <dgm:pt modelId="{38BB5FA2-BC98-4FF8-9A07-176FC71D964C}" type="pres">
      <dgm:prSet presAssocID="{697C82A9-2BCB-45C2-BE65-62CF9809597C}" presName="parentText" presStyleLbl="node1" presStyleIdx="3" presStyleCnt="4">
        <dgm:presLayoutVars>
          <dgm:chMax val="0"/>
          <dgm:bulletEnabled val="1"/>
        </dgm:presLayoutVars>
      </dgm:prSet>
      <dgm:spPr/>
    </dgm:pt>
  </dgm:ptLst>
  <dgm:cxnLst>
    <dgm:cxn modelId="{A0571603-B73A-4693-9ABD-DA2A2045858C}" srcId="{A1726A7D-A75C-41E9-9D84-BA4DB931D112}" destId="{AD81D25C-953D-4658-91CC-D2C79AE5513C}" srcOrd="1" destOrd="0" parTransId="{1B25AF32-AF2A-46A2-9EAF-8C5EF80251DE}" sibTransId="{CF1B076A-08C6-4C77-B275-B4423C1760C3}"/>
    <dgm:cxn modelId="{A279A53D-FE79-4591-A0EE-1F919CD23B51}" type="presOf" srcId="{697C82A9-2BCB-45C2-BE65-62CF9809597C}" destId="{38BB5FA2-BC98-4FF8-9A07-176FC71D964C}" srcOrd="0" destOrd="0" presId="urn:microsoft.com/office/officeart/2005/8/layout/vList2"/>
    <dgm:cxn modelId="{4A32BD90-9381-407C-849E-190A509DB560}" srcId="{A1726A7D-A75C-41E9-9D84-BA4DB931D112}" destId="{D1E310B8-638B-4CED-AF71-79D0D86B16CD}" srcOrd="2" destOrd="0" parTransId="{CF0FFBDA-2C81-4355-BA71-91CEEFBDD76F}" sibTransId="{9F6BE021-732F-40D5-A539-090F4083597B}"/>
    <dgm:cxn modelId="{40588594-2EFC-420F-A9B1-778F8B6DA622}" type="presOf" srcId="{D1E310B8-638B-4CED-AF71-79D0D86B16CD}" destId="{A80EE425-A776-433A-8C03-D8640CFA90F6}" srcOrd="0" destOrd="0" presId="urn:microsoft.com/office/officeart/2005/8/layout/vList2"/>
    <dgm:cxn modelId="{231E149B-1311-4C55-BE76-801D6ECFA22C}" type="presOf" srcId="{BB1BA102-C581-411F-90CD-AAF396CE91A2}" destId="{145E3ACC-41F1-444C-AF73-C127227EF8C2}" srcOrd="0" destOrd="0" presId="urn:microsoft.com/office/officeart/2005/8/layout/vList2"/>
    <dgm:cxn modelId="{1166BCA8-2671-4A35-82D2-A4325A1EFF45}" type="presOf" srcId="{AD81D25C-953D-4658-91CC-D2C79AE5513C}" destId="{2A679A6B-80D4-4E05-B113-F4986A1C79C8}" srcOrd="0" destOrd="0" presId="urn:microsoft.com/office/officeart/2005/8/layout/vList2"/>
    <dgm:cxn modelId="{FCBEF7B1-4DE6-4358-B786-050BF21161AE}" type="presOf" srcId="{A1726A7D-A75C-41E9-9D84-BA4DB931D112}" destId="{D6C82CD9-2885-4552-9615-72449FD18661}" srcOrd="0" destOrd="0" presId="urn:microsoft.com/office/officeart/2005/8/layout/vList2"/>
    <dgm:cxn modelId="{68EA6AD0-595C-43BA-9DC5-BD9F58BC0D3F}" srcId="{A1726A7D-A75C-41E9-9D84-BA4DB931D112}" destId="{697C82A9-2BCB-45C2-BE65-62CF9809597C}" srcOrd="3" destOrd="0" parTransId="{C6EAF058-2641-4340-A2AA-F32150E89745}" sibTransId="{3BB63465-C1D2-43F5-A770-1A3B41F6309C}"/>
    <dgm:cxn modelId="{665614DA-3CB6-4CBC-84B2-1B8B01F006AA}" srcId="{A1726A7D-A75C-41E9-9D84-BA4DB931D112}" destId="{BB1BA102-C581-411F-90CD-AAF396CE91A2}" srcOrd="0" destOrd="0" parTransId="{5CEA16F4-D44B-446E-AD57-004205DA4CEF}" sibTransId="{5EC33B83-BCD0-41E8-B7B4-2555A7A992EE}"/>
    <dgm:cxn modelId="{A8F7BD55-35BB-4ECB-8EA5-306B3D424864}" type="presParOf" srcId="{D6C82CD9-2885-4552-9615-72449FD18661}" destId="{145E3ACC-41F1-444C-AF73-C127227EF8C2}" srcOrd="0" destOrd="0" presId="urn:microsoft.com/office/officeart/2005/8/layout/vList2"/>
    <dgm:cxn modelId="{345159ED-3883-4C81-9FCC-AC95F00CF3D4}" type="presParOf" srcId="{D6C82CD9-2885-4552-9615-72449FD18661}" destId="{B05A537E-6553-46DB-A1ED-3316ED9C8B11}" srcOrd="1" destOrd="0" presId="urn:microsoft.com/office/officeart/2005/8/layout/vList2"/>
    <dgm:cxn modelId="{A6AAB121-87CF-4AC2-85ED-C19F1CF88F24}" type="presParOf" srcId="{D6C82CD9-2885-4552-9615-72449FD18661}" destId="{2A679A6B-80D4-4E05-B113-F4986A1C79C8}" srcOrd="2" destOrd="0" presId="urn:microsoft.com/office/officeart/2005/8/layout/vList2"/>
    <dgm:cxn modelId="{160FCA26-6B00-4F51-ABE6-9A205CB8DC1D}" type="presParOf" srcId="{D6C82CD9-2885-4552-9615-72449FD18661}" destId="{70B75C05-87A6-46C8-A6CF-ABB3DC2A6A28}" srcOrd="3" destOrd="0" presId="urn:microsoft.com/office/officeart/2005/8/layout/vList2"/>
    <dgm:cxn modelId="{EABBC9DD-6C64-4623-8B0A-DEAF6C426D66}" type="presParOf" srcId="{D6C82CD9-2885-4552-9615-72449FD18661}" destId="{A80EE425-A776-433A-8C03-D8640CFA90F6}" srcOrd="4" destOrd="0" presId="urn:microsoft.com/office/officeart/2005/8/layout/vList2"/>
    <dgm:cxn modelId="{8F2E69AB-2A1F-4E21-8046-4AFB8171FDC3}" type="presParOf" srcId="{D6C82CD9-2885-4552-9615-72449FD18661}" destId="{08E641E9-1239-4477-91AF-ED093A1C57D7}" srcOrd="5" destOrd="0" presId="urn:microsoft.com/office/officeart/2005/8/layout/vList2"/>
    <dgm:cxn modelId="{BE3B2EFF-6E8F-4760-BD25-C6FB28A35347}" type="presParOf" srcId="{D6C82CD9-2885-4552-9615-72449FD18661}" destId="{38BB5FA2-BC98-4FF8-9A07-176FC71D964C}" srcOrd="6"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28A97C16-F2F3-4CE1-9DC7-F342CFC0619B}" type="doc">
      <dgm:prSet loTypeId="urn:microsoft.com/office/officeart/2018/2/layout/IconVerticalSolidList" loCatId="icon" qsTypeId="urn:microsoft.com/office/officeart/2005/8/quickstyle/simple1" qsCatId="simple" csTypeId="urn:microsoft.com/office/officeart/2005/8/colors/accent2_2" csCatId="accent2" phldr="1"/>
      <dgm:spPr/>
      <dgm:t>
        <a:bodyPr/>
        <a:lstStyle/>
        <a:p>
          <a:endParaRPr lang="en-US"/>
        </a:p>
      </dgm:t>
    </dgm:pt>
    <dgm:pt modelId="{3C670F03-9B90-4400-AF85-A34427770B00}">
      <dgm:prSet custT="1"/>
      <dgm:spPr/>
      <dgm:t>
        <a:bodyPr/>
        <a:lstStyle/>
        <a:p>
          <a:r>
            <a:rPr lang="en-US" sz="2000" b="1" dirty="0"/>
            <a:t>Approval can take months – don’t promise fast $$$</a:t>
          </a:r>
        </a:p>
      </dgm:t>
    </dgm:pt>
    <dgm:pt modelId="{452991BF-F09C-46FF-9343-23B896DE2B1B}" type="parTrans" cxnId="{ABFEE28E-917C-48F0-A4D2-5EE144971316}">
      <dgm:prSet/>
      <dgm:spPr/>
      <dgm:t>
        <a:bodyPr/>
        <a:lstStyle/>
        <a:p>
          <a:endParaRPr lang="en-US"/>
        </a:p>
      </dgm:t>
    </dgm:pt>
    <dgm:pt modelId="{9462937C-FB12-4043-96DB-0DB7500FA909}" type="sibTrans" cxnId="{ABFEE28E-917C-48F0-A4D2-5EE144971316}">
      <dgm:prSet/>
      <dgm:spPr/>
      <dgm:t>
        <a:bodyPr/>
        <a:lstStyle/>
        <a:p>
          <a:endParaRPr lang="en-US"/>
        </a:p>
      </dgm:t>
    </dgm:pt>
    <dgm:pt modelId="{6614509C-C1BF-4EB9-93DB-4B47EACD1E85}">
      <dgm:prSet custT="1"/>
      <dgm:spPr/>
      <dgm:t>
        <a:bodyPr/>
        <a:lstStyle/>
        <a:p>
          <a:r>
            <a:rPr lang="en-US" sz="2000" b="1" dirty="0"/>
            <a:t>Keep ‘contributing’ clubs informed of approval progress</a:t>
          </a:r>
        </a:p>
      </dgm:t>
    </dgm:pt>
    <dgm:pt modelId="{151870D1-0FD1-4174-A9B2-5EC7C56D83A6}" type="parTrans" cxnId="{C7897B7E-86AB-4E61-ADCF-324E09AEFA05}">
      <dgm:prSet/>
      <dgm:spPr/>
      <dgm:t>
        <a:bodyPr/>
        <a:lstStyle/>
        <a:p>
          <a:endParaRPr lang="en-US"/>
        </a:p>
      </dgm:t>
    </dgm:pt>
    <dgm:pt modelId="{C6C470B1-4E0E-44AD-87B6-E7FAEFB165FA}" type="sibTrans" cxnId="{C7897B7E-86AB-4E61-ADCF-324E09AEFA05}">
      <dgm:prSet/>
      <dgm:spPr/>
      <dgm:t>
        <a:bodyPr/>
        <a:lstStyle/>
        <a:p>
          <a:endParaRPr lang="en-US"/>
        </a:p>
      </dgm:t>
    </dgm:pt>
    <dgm:pt modelId="{E7243A4E-03DA-4A02-BF94-A5C57A0E10DE}">
      <dgm:prSet custT="1"/>
      <dgm:spPr/>
      <dgm:t>
        <a:bodyPr/>
        <a:lstStyle/>
        <a:p>
          <a:r>
            <a:rPr lang="en-US" sz="2000" b="1" dirty="0"/>
            <a:t>TRF may ask for clarifications or modifications</a:t>
          </a:r>
        </a:p>
      </dgm:t>
    </dgm:pt>
    <dgm:pt modelId="{1D22D1F9-3CB1-4EFE-8B03-A9BC7E92ED5A}" type="parTrans" cxnId="{F074836C-3580-4567-A9F7-CC1F5285CE75}">
      <dgm:prSet/>
      <dgm:spPr/>
      <dgm:t>
        <a:bodyPr/>
        <a:lstStyle/>
        <a:p>
          <a:endParaRPr lang="en-US"/>
        </a:p>
      </dgm:t>
    </dgm:pt>
    <dgm:pt modelId="{59A1072B-32BF-416F-8946-7ACC1268C02D}" type="sibTrans" cxnId="{F074836C-3580-4567-A9F7-CC1F5285CE75}">
      <dgm:prSet/>
      <dgm:spPr/>
      <dgm:t>
        <a:bodyPr/>
        <a:lstStyle/>
        <a:p>
          <a:endParaRPr lang="en-US"/>
        </a:p>
      </dgm:t>
    </dgm:pt>
    <dgm:pt modelId="{FAF5465A-59FC-4B7D-8AC5-0E70F792198B}">
      <dgm:prSet custT="1"/>
      <dgm:spPr/>
      <dgm:t>
        <a:bodyPr/>
        <a:lstStyle/>
        <a:p>
          <a:r>
            <a:rPr lang="en-US" sz="2000" b="1" dirty="0"/>
            <a:t>Upon approval, clubs listed for cash will receive TRF communication to send funds, but project sponsors are ultimately responsible for clubs to honor pledged contributions</a:t>
          </a:r>
        </a:p>
      </dgm:t>
    </dgm:pt>
    <dgm:pt modelId="{E0EDEA8D-2231-4D0D-8602-3C0639ACDE21}" type="parTrans" cxnId="{2E1404E5-80AF-4ED6-812D-B419B03827AE}">
      <dgm:prSet/>
      <dgm:spPr/>
      <dgm:t>
        <a:bodyPr/>
        <a:lstStyle/>
        <a:p>
          <a:endParaRPr lang="en-US"/>
        </a:p>
      </dgm:t>
    </dgm:pt>
    <dgm:pt modelId="{61F68891-6645-431E-B389-5F9C77F79E5D}" type="sibTrans" cxnId="{2E1404E5-80AF-4ED6-812D-B419B03827AE}">
      <dgm:prSet/>
      <dgm:spPr/>
      <dgm:t>
        <a:bodyPr/>
        <a:lstStyle/>
        <a:p>
          <a:endParaRPr lang="en-US"/>
        </a:p>
      </dgm:t>
    </dgm:pt>
    <dgm:pt modelId="{2337EC31-35AC-4FC8-8253-F63748A36DF7}" type="pres">
      <dgm:prSet presAssocID="{28A97C16-F2F3-4CE1-9DC7-F342CFC0619B}" presName="root" presStyleCnt="0">
        <dgm:presLayoutVars>
          <dgm:dir/>
          <dgm:resizeHandles val="exact"/>
        </dgm:presLayoutVars>
      </dgm:prSet>
      <dgm:spPr/>
    </dgm:pt>
    <dgm:pt modelId="{8B81FC1B-7D8B-4BF8-8F23-4B3440B1722D}" type="pres">
      <dgm:prSet presAssocID="{3C670F03-9B90-4400-AF85-A34427770B00}" presName="compNode" presStyleCnt="0"/>
      <dgm:spPr/>
    </dgm:pt>
    <dgm:pt modelId="{5B520CA8-0038-43D6-81E4-2F476189E0E8}" type="pres">
      <dgm:prSet presAssocID="{3C670F03-9B90-4400-AF85-A34427770B00}" presName="bgRect" presStyleLbl="bgShp" presStyleIdx="0" presStyleCnt="4"/>
      <dgm:spPr/>
    </dgm:pt>
    <dgm:pt modelId="{51DDF754-8696-423B-8342-557F0CF9C0F3}" type="pres">
      <dgm:prSet presAssocID="{3C670F03-9B90-4400-AF85-A34427770B00}" presName="iconRect" presStyleLbl="node1" presStyleIdx="0" presStyleCnt="4"/>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Contract"/>
        </a:ext>
      </dgm:extLst>
    </dgm:pt>
    <dgm:pt modelId="{9F788CA3-983F-4AE7-BAF1-D639E038C1AB}" type="pres">
      <dgm:prSet presAssocID="{3C670F03-9B90-4400-AF85-A34427770B00}" presName="spaceRect" presStyleCnt="0"/>
      <dgm:spPr/>
    </dgm:pt>
    <dgm:pt modelId="{78460C35-1934-4CFC-BCDC-35390ACF22BA}" type="pres">
      <dgm:prSet presAssocID="{3C670F03-9B90-4400-AF85-A34427770B00}" presName="parTx" presStyleLbl="revTx" presStyleIdx="0" presStyleCnt="4">
        <dgm:presLayoutVars>
          <dgm:chMax val="0"/>
          <dgm:chPref val="0"/>
        </dgm:presLayoutVars>
      </dgm:prSet>
      <dgm:spPr/>
    </dgm:pt>
    <dgm:pt modelId="{50A5689F-DD10-44E4-97FE-0E0BFD7004C1}" type="pres">
      <dgm:prSet presAssocID="{9462937C-FB12-4043-96DB-0DB7500FA909}" presName="sibTrans" presStyleCnt="0"/>
      <dgm:spPr/>
    </dgm:pt>
    <dgm:pt modelId="{D6016B3B-B267-46C2-BFC2-7E023244397A}" type="pres">
      <dgm:prSet presAssocID="{6614509C-C1BF-4EB9-93DB-4B47EACD1E85}" presName="compNode" presStyleCnt="0"/>
      <dgm:spPr/>
    </dgm:pt>
    <dgm:pt modelId="{A1B35E9B-BC9F-4C10-97A7-6E7A0D15773A}" type="pres">
      <dgm:prSet presAssocID="{6614509C-C1BF-4EB9-93DB-4B47EACD1E85}" presName="bgRect" presStyleLbl="bgShp" presStyleIdx="1" presStyleCnt="4"/>
      <dgm:spPr/>
    </dgm:pt>
    <dgm:pt modelId="{DE8A4E23-5EA8-457B-B943-0991890704D4}" type="pres">
      <dgm:prSet presAssocID="{6614509C-C1BF-4EB9-93DB-4B47EACD1E85}" presName="iconRect" presStyleLbl="node1" presStyleIdx="1" presStyleCnt="4"/>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Golf Clubs"/>
        </a:ext>
      </dgm:extLst>
    </dgm:pt>
    <dgm:pt modelId="{85D8C789-A394-4CEC-80AB-A7F8FF8FCDB1}" type="pres">
      <dgm:prSet presAssocID="{6614509C-C1BF-4EB9-93DB-4B47EACD1E85}" presName="spaceRect" presStyleCnt="0"/>
      <dgm:spPr/>
    </dgm:pt>
    <dgm:pt modelId="{70F64B1C-D4A8-47B7-90C3-97621ED658FC}" type="pres">
      <dgm:prSet presAssocID="{6614509C-C1BF-4EB9-93DB-4B47EACD1E85}" presName="parTx" presStyleLbl="revTx" presStyleIdx="1" presStyleCnt="4">
        <dgm:presLayoutVars>
          <dgm:chMax val="0"/>
          <dgm:chPref val="0"/>
        </dgm:presLayoutVars>
      </dgm:prSet>
      <dgm:spPr/>
    </dgm:pt>
    <dgm:pt modelId="{CCAC5630-D8D2-414D-934D-A9FB4E77B25A}" type="pres">
      <dgm:prSet presAssocID="{C6C470B1-4E0E-44AD-87B6-E7FAEFB165FA}" presName="sibTrans" presStyleCnt="0"/>
      <dgm:spPr/>
    </dgm:pt>
    <dgm:pt modelId="{ACA392EA-D101-4FB3-A6FD-AD25AFBDB40B}" type="pres">
      <dgm:prSet presAssocID="{E7243A4E-03DA-4A02-BF94-A5C57A0E10DE}" presName="compNode" presStyleCnt="0"/>
      <dgm:spPr/>
    </dgm:pt>
    <dgm:pt modelId="{E3FB8557-51CA-4B03-AB4E-8B0DF4C22D6E}" type="pres">
      <dgm:prSet presAssocID="{E7243A4E-03DA-4A02-BF94-A5C57A0E10DE}" presName="bgRect" presStyleLbl="bgShp" presStyleIdx="2" presStyleCnt="4"/>
      <dgm:spPr/>
    </dgm:pt>
    <dgm:pt modelId="{2E537624-61B0-49DC-90DC-E5687D985424}" type="pres">
      <dgm:prSet presAssocID="{E7243A4E-03DA-4A02-BF94-A5C57A0E10DE}" presName="iconRect" presStyleLbl="node1" presStyleIdx="2" presStyleCnt="4"/>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Help"/>
        </a:ext>
      </dgm:extLst>
    </dgm:pt>
    <dgm:pt modelId="{6D4A9256-8805-4921-9FEE-C6B3E4027F7F}" type="pres">
      <dgm:prSet presAssocID="{E7243A4E-03DA-4A02-BF94-A5C57A0E10DE}" presName="spaceRect" presStyleCnt="0"/>
      <dgm:spPr/>
    </dgm:pt>
    <dgm:pt modelId="{43FF71D2-CDA8-4436-9F73-D208085922E5}" type="pres">
      <dgm:prSet presAssocID="{E7243A4E-03DA-4A02-BF94-A5C57A0E10DE}" presName="parTx" presStyleLbl="revTx" presStyleIdx="2" presStyleCnt="4">
        <dgm:presLayoutVars>
          <dgm:chMax val="0"/>
          <dgm:chPref val="0"/>
        </dgm:presLayoutVars>
      </dgm:prSet>
      <dgm:spPr/>
    </dgm:pt>
    <dgm:pt modelId="{BF6B7755-74B9-472C-A855-D0BE995586DA}" type="pres">
      <dgm:prSet presAssocID="{59A1072B-32BF-416F-8946-7ACC1268C02D}" presName="sibTrans" presStyleCnt="0"/>
      <dgm:spPr/>
    </dgm:pt>
    <dgm:pt modelId="{75656946-057D-47CF-86D9-56C24A069E72}" type="pres">
      <dgm:prSet presAssocID="{FAF5465A-59FC-4B7D-8AC5-0E70F792198B}" presName="compNode" presStyleCnt="0"/>
      <dgm:spPr/>
    </dgm:pt>
    <dgm:pt modelId="{778D02D3-D9EB-4695-B4DD-C4253B5FA87D}" type="pres">
      <dgm:prSet presAssocID="{FAF5465A-59FC-4B7D-8AC5-0E70F792198B}" presName="bgRect" presStyleLbl="bgShp" presStyleIdx="3" presStyleCnt="4"/>
      <dgm:spPr/>
    </dgm:pt>
    <dgm:pt modelId="{CF0A3769-A01B-48DE-A7EE-50C3E46E37CC}" type="pres">
      <dgm:prSet presAssocID="{FAF5465A-59FC-4B7D-8AC5-0E70F792198B}" presName="iconRect" presStyleLbl="node1" presStyleIdx="3" presStyleCnt="4"/>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a:noFill/>
        </a:ln>
      </dgm:spPr>
      <dgm:extLst>
        <a:ext uri="{E40237B7-FDA0-4F09-8148-C483321AD2D9}">
          <dgm14:cNvPr xmlns:dgm14="http://schemas.microsoft.com/office/drawing/2010/diagram" id="0" name="" descr="Money"/>
        </a:ext>
      </dgm:extLst>
    </dgm:pt>
    <dgm:pt modelId="{02F817AC-72AF-4E3A-8960-A509C52BEA56}" type="pres">
      <dgm:prSet presAssocID="{FAF5465A-59FC-4B7D-8AC5-0E70F792198B}" presName="spaceRect" presStyleCnt="0"/>
      <dgm:spPr/>
    </dgm:pt>
    <dgm:pt modelId="{FEC69C90-5A1E-4B42-8EBA-3B8793D9CB4C}" type="pres">
      <dgm:prSet presAssocID="{FAF5465A-59FC-4B7D-8AC5-0E70F792198B}" presName="parTx" presStyleLbl="revTx" presStyleIdx="3" presStyleCnt="4">
        <dgm:presLayoutVars>
          <dgm:chMax val="0"/>
          <dgm:chPref val="0"/>
        </dgm:presLayoutVars>
      </dgm:prSet>
      <dgm:spPr/>
    </dgm:pt>
  </dgm:ptLst>
  <dgm:cxnLst>
    <dgm:cxn modelId="{9BE62B2B-55F6-4943-8AE9-E083EA9BD1DA}" type="presOf" srcId="{E7243A4E-03DA-4A02-BF94-A5C57A0E10DE}" destId="{43FF71D2-CDA8-4436-9F73-D208085922E5}" srcOrd="0" destOrd="0" presId="urn:microsoft.com/office/officeart/2018/2/layout/IconVerticalSolidList"/>
    <dgm:cxn modelId="{DDAFE631-C3B3-4CF8-8848-7062C802F694}" type="presOf" srcId="{28A97C16-F2F3-4CE1-9DC7-F342CFC0619B}" destId="{2337EC31-35AC-4FC8-8253-F63748A36DF7}" srcOrd="0" destOrd="0" presId="urn:microsoft.com/office/officeart/2018/2/layout/IconVerticalSolidList"/>
    <dgm:cxn modelId="{651B006C-AE62-4CA0-9652-5D10F5B25AA4}" type="presOf" srcId="{6614509C-C1BF-4EB9-93DB-4B47EACD1E85}" destId="{70F64B1C-D4A8-47B7-90C3-97621ED658FC}" srcOrd="0" destOrd="0" presId="urn:microsoft.com/office/officeart/2018/2/layout/IconVerticalSolidList"/>
    <dgm:cxn modelId="{F074836C-3580-4567-A9F7-CC1F5285CE75}" srcId="{28A97C16-F2F3-4CE1-9DC7-F342CFC0619B}" destId="{E7243A4E-03DA-4A02-BF94-A5C57A0E10DE}" srcOrd="2" destOrd="0" parTransId="{1D22D1F9-3CB1-4EFE-8B03-A9BC7E92ED5A}" sibTransId="{59A1072B-32BF-416F-8946-7ACC1268C02D}"/>
    <dgm:cxn modelId="{C7897B7E-86AB-4E61-ADCF-324E09AEFA05}" srcId="{28A97C16-F2F3-4CE1-9DC7-F342CFC0619B}" destId="{6614509C-C1BF-4EB9-93DB-4B47EACD1E85}" srcOrd="1" destOrd="0" parTransId="{151870D1-0FD1-4174-A9B2-5EC7C56D83A6}" sibTransId="{C6C470B1-4E0E-44AD-87B6-E7FAEFB165FA}"/>
    <dgm:cxn modelId="{ABFEE28E-917C-48F0-A4D2-5EE144971316}" srcId="{28A97C16-F2F3-4CE1-9DC7-F342CFC0619B}" destId="{3C670F03-9B90-4400-AF85-A34427770B00}" srcOrd="0" destOrd="0" parTransId="{452991BF-F09C-46FF-9343-23B896DE2B1B}" sibTransId="{9462937C-FB12-4043-96DB-0DB7500FA909}"/>
    <dgm:cxn modelId="{031C6791-CDE0-424A-B1E4-EE00184C47F9}" type="presOf" srcId="{FAF5465A-59FC-4B7D-8AC5-0E70F792198B}" destId="{FEC69C90-5A1E-4B42-8EBA-3B8793D9CB4C}" srcOrd="0" destOrd="0" presId="urn:microsoft.com/office/officeart/2018/2/layout/IconVerticalSolidList"/>
    <dgm:cxn modelId="{B4005BC3-B074-4E89-A806-77301286E8FD}" type="presOf" srcId="{3C670F03-9B90-4400-AF85-A34427770B00}" destId="{78460C35-1934-4CFC-BCDC-35390ACF22BA}" srcOrd="0" destOrd="0" presId="urn:microsoft.com/office/officeart/2018/2/layout/IconVerticalSolidList"/>
    <dgm:cxn modelId="{2E1404E5-80AF-4ED6-812D-B419B03827AE}" srcId="{28A97C16-F2F3-4CE1-9DC7-F342CFC0619B}" destId="{FAF5465A-59FC-4B7D-8AC5-0E70F792198B}" srcOrd="3" destOrd="0" parTransId="{E0EDEA8D-2231-4D0D-8602-3C0639ACDE21}" sibTransId="{61F68891-6645-431E-B389-5F9C77F79E5D}"/>
    <dgm:cxn modelId="{4EC3BFD6-FCD2-46F4-8F77-128BD95BE46C}" type="presParOf" srcId="{2337EC31-35AC-4FC8-8253-F63748A36DF7}" destId="{8B81FC1B-7D8B-4BF8-8F23-4B3440B1722D}" srcOrd="0" destOrd="0" presId="urn:microsoft.com/office/officeart/2018/2/layout/IconVerticalSolidList"/>
    <dgm:cxn modelId="{018A66A4-C657-4493-B8BE-57AFFCCDFD93}" type="presParOf" srcId="{8B81FC1B-7D8B-4BF8-8F23-4B3440B1722D}" destId="{5B520CA8-0038-43D6-81E4-2F476189E0E8}" srcOrd="0" destOrd="0" presId="urn:microsoft.com/office/officeart/2018/2/layout/IconVerticalSolidList"/>
    <dgm:cxn modelId="{163BCFB1-8E7A-45C2-9D06-2EE4C73292BD}" type="presParOf" srcId="{8B81FC1B-7D8B-4BF8-8F23-4B3440B1722D}" destId="{51DDF754-8696-423B-8342-557F0CF9C0F3}" srcOrd="1" destOrd="0" presId="urn:microsoft.com/office/officeart/2018/2/layout/IconVerticalSolidList"/>
    <dgm:cxn modelId="{EF9F90CF-58F4-467F-8B9F-9860D4CED338}" type="presParOf" srcId="{8B81FC1B-7D8B-4BF8-8F23-4B3440B1722D}" destId="{9F788CA3-983F-4AE7-BAF1-D639E038C1AB}" srcOrd="2" destOrd="0" presId="urn:microsoft.com/office/officeart/2018/2/layout/IconVerticalSolidList"/>
    <dgm:cxn modelId="{D17C9262-0F9A-4392-9D2B-E33F3DE1E226}" type="presParOf" srcId="{8B81FC1B-7D8B-4BF8-8F23-4B3440B1722D}" destId="{78460C35-1934-4CFC-BCDC-35390ACF22BA}" srcOrd="3" destOrd="0" presId="urn:microsoft.com/office/officeart/2018/2/layout/IconVerticalSolidList"/>
    <dgm:cxn modelId="{846799BA-39CC-4C3D-B85B-A6A4B2DD7325}" type="presParOf" srcId="{2337EC31-35AC-4FC8-8253-F63748A36DF7}" destId="{50A5689F-DD10-44E4-97FE-0E0BFD7004C1}" srcOrd="1" destOrd="0" presId="urn:microsoft.com/office/officeart/2018/2/layout/IconVerticalSolidList"/>
    <dgm:cxn modelId="{9DA7310A-96D0-4B33-9D3C-79F9B0F028DE}" type="presParOf" srcId="{2337EC31-35AC-4FC8-8253-F63748A36DF7}" destId="{D6016B3B-B267-46C2-BFC2-7E023244397A}" srcOrd="2" destOrd="0" presId="urn:microsoft.com/office/officeart/2018/2/layout/IconVerticalSolidList"/>
    <dgm:cxn modelId="{F283639D-D62E-4D65-8994-F328A729ADA7}" type="presParOf" srcId="{D6016B3B-B267-46C2-BFC2-7E023244397A}" destId="{A1B35E9B-BC9F-4C10-97A7-6E7A0D15773A}" srcOrd="0" destOrd="0" presId="urn:microsoft.com/office/officeart/2018/2/layout/IconVerticalSolidList"/>
    <dgm:cxn modelId="{E4546392-FD87-4715-9681-DA670D2D71F3}" type="presParOf" srcId="{D6016B3B-B267-46C2-BFC2-7E023244397A}" destId="{DE8A4E23-5EA8-457B-B943-0991890704D4}" srcOrd="1" destOrd="0" presId="urn:microsoft.com/office/officeart/2018/2/layout/IconVerticalSolidList"/>
    <dgm:cxn modelId="{A3285CC2-7B26-4A1A-8188-B103AD573060}" type="presParOf" srcId="{D6016B3B-B267-46C2-BFC2-7E023244397A}" destId="{85D8C789-A394-4CEC-80AB-A7F8FF8FCDB1}" srcOrd="2" destOrd="0" presId="urn:microsoft.com/office/officeart/2018/2/layout/IconVerticalSolidList"/>
    <dgm:cxn modelId="{A4128E6E-D38C-48FB-916F-943D5115779B}" type="presParOf" srcId="{D6016B3B-B267-46C2-BFC2-7E023244397A}" destId="{70F64B1C-D4A8-47B7-90C3-97621ED658FC}" srcOrd="3" destOrd="0" presId="urn:microsoft.com/office/officeart/2018/2/layout/IconVerticalSolidList"/>
    <dgm:cxn modelId="{514B3C7E-55AA-409A-839D-B072A331A034}" type="presParOf" srcId="{2337EC31-35AC-4FC8-8253-F63748A36DF7}" destId="{CCAC5630-D8D2-414D-934D-A9FB4E77B25A}" srcOrd="3" destOrd="0" presId="urn:microsoft.com/office/officeart/2018/2/layout/IconVerticalSolidList"/>
    <dgm:cxn modelId="{5525D0D9-8515-4455-8F77-D4CEE8F73E84}" type="presParOf" srcId="{2337EC31-35AC-4FC8-8253-F63748A36DF7}" destId="{ACA392EA-D101-4FB3-A6FD-AD25AFBDB40B}" srcOrd="4" destOrd="0" presId="urn:microsoft.com/office/officeart/2018/2/layout/IconVerticalSolidList"/>
    <dgm:cxn modelId="{4B7CB816-5459-4FD2-8072-A93F439DD59A}" type="presParOf" srcId="{ACA392EA-D101-4FB3-A6FD-AD25AFBDB40B}" destId="{E3FB8557-51CA-4B03-AB4E-8B0DF4C22D6E}" srcOrd="0" destOrd="0" presId="urn:microsoft.com/office/officeart/2018/2/layout/IconVerticalSolidList"/>
    <dgm:cxn modelId="{DE610E69-84D3-4C96-9BD9-EF245F8CC7DC}" type="presParOf" srcId="{ACA392EA-D101-4FB3-A6FD-AD25AFBDB40B}" destId="{2E537624-61B0-49DC-90DC-E5687D985424}" srcOrd="1" destOrd="0" presId="urn:microsoft.com/office/officeart/2018/2/layout/IconVerticalSolidList"/>
    <dgm:cxn modelId="{9393705A-D511-4D4C-A4EF-A050D4C7FC65}" type="presParOf" srcId="{ACA392EA-D101-4FB3-A6FD-AD25AFBDB40B}" destId="{6D4A9256-8805-4921-9FEE-C6B3E4027F7F}" srcOrd="2" destOrd="0" presId="urn:microsoft.com/office/officeart/2018/2/layout/IconVerticalSolidList"/>
    <dgm:cxn modelId="{AF0BC0C9-EF78-4682-B58E-EACA8D4D4202}" type="presParOf" srcId="{ACA392EA-D101-4FB3-A6FD-AD25AFBDB40B}" destId="{43FF71D2-CDA8-4436-9F73-D208085922E5}" srcOrd="3" destOrd="0" presId="urn:microsoft.com/office/officeart/2018/2/layout/IconVerticalSolidList"/>
    <dgm:cxn modelId="{86D80CC6-6852-4218-8439-594406AD5C9C}" type="presParOf" srcId="{2337EC31-35AC-4FC8-8253-F63748A36DF7}" destId="{BF6B7755-74B9-472C-A855-D0BE995586DA}" srcOrd="5" destOrd="0" presId="urn:microsoft.com/office/officeart/2018/2/layout/IconVerticalSolidList"/>
    <dgm:cxn modelId="{22836C0D-96CE-4A8F-8992-444EA29911DF}" type="presParOf" srcId="{2337EC31-35AC-4FC8-8253-F63748A36DF7}" destId="{75656946-057D-47CF-86D9-56C24A069E72}" srcOrd="6" destOrd="0" presId="urn:microsoft.com/office/officeart/2018/2/layout/IconVerticalSolidList"/>
    <dgm:cxn modelId="{3F9523E7-3B8E-46C5-8C94-FF9EDA96BC7F}" type="presParOf" srcId="{75656946-057D-47CF-86D9-56C24A069E72}" destId="{778D02D3-D9EB-4695-B4DD-C4253B5FA87D}" srcOrd="0" destOrd="0" presId="urn:microsoft.com/office/officeart/2018/2/layout/IconVerticalSolidList"/>
    <dgm:cxn modelId="{3694EEE8-8ADA-4CD5-BEFB-766C1C1B50D4}" type="presParOf" srcId="{75656946-057D-47CF-86D9-56C24A069E72}" destId="{CF0A3769-A01B-48DE-A7EE-50C3E46E37CC}" srcOrd="1" destOrd="0" presId="urn:microsoft.com/office/officeart/2018/2/layout/IconVerticalSolidList"/>
    <dgm:cxn modelId="{14D5E7EB-23E7-4E58-99DB-81EBD414AA2E}" type="presParOf" srcId="{75656946-057D-47CF-86D9-56C24A069E72}" destId="{02F817AC-72AF-4E3A-8960-A509C52BEA56}" srcOrd="2" destOrd="0" presId="urn:microsoft.com/office/officeart/2018/2/layout/IconVerticalSolidList"/>
    <dgm:cxn modelId="{37393585-EB22-4DAC-A1B3-3746FC624376}" type="presParOf" srcId="{75656946-057D-47CF-86D9-56C24A069E72}" destId="{FEC69C90-5A1E-4B42-8EBA-3B8793D9CB4C}" srcOrd="3" destOrd="0" presId="urn:microsoft.com/office/officeart/2018/2/layout/IconVerticalSoli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7A7A969-F54C-4316-AF49-B90B4BCAFF76}">
      <dsp:nvSpPr>
        <dsp:cNvPr id="0" name=""/>
        <dsp:cNvSpPr/>
      </dsp:nvSpPr>
      <dsp:spPr>
        <a:xfrm>
          <a:off x="0" y="331377"/>
          <a:ext cx="5111749" cy="895050"/>
        </a:xfrm>
        <a:prstGeom prst="round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a:lnSpc>
              <a:spcPct val="90000"/>
            </a:lnSpc>
            <a:spcBef>
              <a:spcPct val="0"/>
            </a:spcBef>
            <a:spcAft>
              <a:spcPct val="35000"/>
            </a:spcAft>
            <a:buNone/>
          </a:pPr>
          <a:r>
            <a:rPr lang="en-US" sz="1700" kern="1200"/>
            <a:t>A primary goal of the Rotary Foundation is to develop projects and programs which are larger in scope and self sustaining.  </a:t>
          </a:r>
        </a:p>
      </dsp:txBody>
      <dsp:txXfrm>
        <a:off x="43693" y="375070"/>
        <a:ext cx="5024363" cy="807664"/>
      </dsp:txXfrm>
    </dsp:sp>
    <dsp:sp modelId="{D23DE08D-E3D2-4B2C-B97D-A93B9EFBDA7D}">
      <dsp:nvSpPr>
        <dsp:cNvPr id="0" name=""/>
        <dsp:cNvSpPr/>
      </dsp:nvSpPr>
      <dsp:spPr>
        <a:xfrm>
          <a:off x="0" y="1275387"/>
          <a:ext cx="5111749" cy="895050"/>
        </a:xfrm>
        <a:prstGeom prst="round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a:lnSpc>
              <a:spcPct val="90000"/>
            </a:lnSpc>
            <a:spcBef>
              <a:spcPct val="0"/>
            </a:spcBef>
            <a:spcAft>
              <a:spcPct val="35000"/>
            </a:spcAft>
            <a:buNone/>
          </a:pPr>
          <a:r>
            <a:rPr lang="en-US" sz="1700" kern="1200"/>
            <a:t>Clubs and Districts are encouraged to work together on fewer but more impactful projects.</a:t>
          </a:r>
        </a:p>
      </dsp:txBody>
      <dsp:txXfrm>
        <a:off x="43693" y="1319080"/>
        <a:ext cx="5024363" cy="807664"/>
      </dsp:txXfrm>
    </dsp:sp>
    <dsp:sp modelId="{4D990E83-A51F-472F-957C-B713E8EEA9A6}">
      <dsp:nvSpPr>
        <dsp:cNvPr id="0" name=""/>
        <dsp:cNvSpPr/>
      </dsp:nvSpPr>
      <dsp:spPr>
        <a:xfrm>
          <a:off x="0" y="2219397"/>
          <a:ext cx="5111749" cy="895050"/>
        </a:xfrm>
        <a:prstGeom prst="round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a:lnSpc>
              <a:spcPct val="90000"/>
            </a:lnSpc>
            <a:spcBef>
              <a:spcPct val="0"/>
            </a:spcBef>
            <a:spcAft>
              <a:spcPct val="35000"/>
            </a:spcAft>
            <a:buNone/>
          </a:pPr>
          <a:r>
            <a:rPr lang="en-US" sz="1700" i="1" kern="1200"/>
            <a:t>Community Needs Assessment </a:t>
          </a:r>
          <a:r>
            <a:rPr lang="en-US" sz="1700" kern="1200"/>
            <a:t>is critical for sustainability.</a:t>
          </a:r>
        </a:p>
      </dsp:txBody>
      <dsp:txXfrm>
        <a:off x="43693" y="2263090"/>
        <a:ext cx="5024363" cy="807664"/>
      </dsp:txXfrm>
    </dsp:sp>
    <dsp:sp modelId="{0EDB56E5-011B-45E6-AC21-04FB1008EF2F}">
      <dsp:nvSpPr>
        <dsp:cNvPr id="0" name=""/>
        <dsp:cNvSpPr/>
      </dsp:nvSpPr>
      <dsp:spPr>
        <a:xfrm>
          <a:off x="0" y="3163407"/>
          <a:ext cx="5111749" cy="895050"/>
        </a:xfrm>
        <a:prstGeom prst="round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a:lnSpc>
              <a:spcPct val="90000"/>
            </a:lnSpc>
            <a:spcBef>
              <a:spcPct val="0"/>
            </a:spcBef>
            <a:spcAft>
              <a:spcPct val="35000"/>
            </a:spcAft>
            <a:buNone/>
          </a:pPr>
          <a:r>
            <a:rPr lang="en-US" sz="1700" kern="1200"/>
            <a:t>Clubs and Districts are encouraged to work with other agencies to combine resources.  But to receive grant funds, projects must be Rotarian led.</a:t>
          </a:r>
        </a:p>
      </dsp:txBody>
      <dsp:txXfrm>
        <a:off x="43693" y="3207100"/>
        <a:ext cx="5024363" cy="807664"/>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837C16A-F43E-4B32-86CB-9DAE7B50CF68}">
      <dsp:nvSpPr>
        <dsp:cNvPr id="0" name=""/>
        <dsp:cNvSpPr/>
      </dsp:nvSpPr>
      <dsp:spPr>
        <a:xfrm>
          <a:off x="2411" y="204132"/>
          <a:ext cx="1912739" cy="2677834"/>
        </a:xfrm>
        <a:prstGeom prst="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49125" tIns="330200" rIns="149125" bIns="330200" numCol="1" spcCol="1270" anchor="t" anchorCtr="0">
          <a:noAutofit/>
        </a:bodyPr>
        <a:lstStyle/>
        <a:p>
          <a:pPr marL="0" lvl="0" indent="0" algn="l" defTabSz="533400">
            <a:lnSpc>
              <a:spcPct val="90000"/>
            </a:lnSpc>
            <a:spcBef>
              <a:spcPct val="0"/>
            </a:spcBef>
            <a:spcAft>
              <a:spcPct val="35000"/>
            </a:spcAft>
            <a:buNone/>
          </a:pPr>
          <a:r>
            <a:rPr lang="en-US" sz="1200" kern="1200"/>
            <a:t>Choose a project that is based on the community’s need</a:t>
          </a:r>
        </a:p>
      </dsp:txBody>
      <dsp:txXfrm>
        <a:off x="2411" y="1221709"/>
        <a:ext cx="1912739" cy="1606700"/>
      </dsp:txXfrm>
    </dsp:sp>
    <dsp:sp modelId="{B058FDBE-C0BA-45FA-B691-078C51DBB2CE}">
      <dsp:nvSpPr>
        <dsp:cNvPr id="0" name=""/>
        <dsp:cNvSpPr/>
      </dsp:nvSpPr>
      <dsp:spPr>
        <a:xfrm>
          <a:off x="557105" y="471916"/>
          <a:ext cx="803350" cy="803350"/>
        </a:xfrm>
        <a:prstGeom prst="ellipse">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a:outerShdw blurRad="40000" dist="20000" dir="5400000" rotWithShape="0">
            <a:srgbClr val="000000">
              <a:alpha val="38000"/>
            </a:srgbClr>
          </a:outerShdw>
        </a:effectLst>
      </dsp:spPr>
      <dsp:style>
        <a:lnRef idx="2">
          <a:scrgbClr r="0" g="0" b="0"/>
        </a:lnRef>
        <a:fillRef idx="1">
          <a:scrgbClr r="0" g="0" b="0"/>
        </a:fillRef>
        <a:effectRef idx="1">
          <a:scrgbClr r="0" g="0" b="0"/>
        </a:effectRef>
        <a:fontRef idx="minor">
          <a:schemeClr val="lt1"/>
        </a:fontRef>
      </dsp:style>
      <dsp:txBody>
        <a:bodyPr spcFirstLastPara="0" vert="horz" wrap="square" lIns="62632" tIns="12700" rIns="62632" bIns="12700" numCol="1" spcCol="1270" anchor="ctr" anchorCtr="0">
          <a:noAutofit/>
        </a:bodyPr>
        <a:lstStyle/>
        <a:p>
          <a:pPr marL="0" lvl="0" indent="0" algn="ctr" defTabSz="1822450">
            <a:lnSpc>
              <a:spcPct val="90000"/>
            </a:lnSpc>
            <a:spcBef>
              <a:spcPct val="0"/>
            </a:spcBef>
            <a:spcAft>
              <a:spcPct val="35000"/>
            </a:spcAft>
            <a:buNone/>
          </a:pPr>
          <a:r>
            <a:rPr lang="en-US" sz="4100" kern="1200"/>
            <a:t>1</a:t>
          </a:r>
        </a:p>
      </dsp:txBody>
      <dsp:txXfrm>
        <a:off x="674753" y="589564"/>
        <a:ext cx="568054" cy="568054"/>
      </dsp:txXfrm>
    </dsp:sp>
    <dsp:sp modelId="{59A96BB8-416B-4CBC-96CA-9615EB090670}">
      <dsp:nvSpPr>
        <dsp:cNvPr id="0" name=""/>
        <dsp:cNvSpPr/>
      </dsp:nvSpPr>
      <dsp:spPr>
        <a:xfrm>
          <a:off x="2411" y="2881895"/>
          <a:ext cx="1912739" cy="72"/>
        </a:xfrm>
        <a:prstGeom prst="rect">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a:outerShdw blurRad="40000" dist="20000" dir="5400000" rotWithShape="0">
            <a:srgbClr val="000000">
              <a:alpha val="38000"/>
            </a:srgbClr>
          </a:outerShdw>
        </a:effectLst>
      </dsp:spPr>
      <dsp:style>
        <a:lnRef idx="2">
          <a:scrgbClr r="0" g="0" b="0"/>
        </a:lnRef>
        <a:fillRef idx="1">
          <a:scrgbClr r="0" g="0" b="0"/>
        </a:fillRef>
        <a:effectRef idx="1">
          <a:scrgbClr r="0" g="0" b="0"/>
        </a:effectRef>
        <a:fontRef idx="minor">
          <a:schemeClr val="lt1"/>
        </a:fontRef>
      </dsp:style>
    </dsp:sp>
    <dsp:sp modelId="{1B1115AC-B2AD-4BB1-995F-841C69205BC6}">
      <dsp:nvSpPr>
        <dsp:cNvPr id="0" name=""/>
        <dsp:cNvSpPr/>
      </dsp:nvSpPr>
      <dsp:spPr>
        <a:xfrm>
          <a:off x="2106423" y="204132"/>
          <a:ext cx="1912739" cy="2677834"/>
        </a:xfrm>
        <a:prstGeom prst="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49125" tIns="330200" rIns="149125" bIns="330200" numCol="1" spcCol="1270" anchor="t" anchorCtr="0">
          <a:noAutofit/>
        </a:bodyPr>
        <a:lstStyle/>
        <a:p>
          <a:pPr marL="0" lvl="0" indent="0" algn="l" defTabSz="533400">
            <a:lnSpc>
              <a:spcPct val="90000"/>
            </a:lnSpc>
            <a:spcBef>
              <a:spcPct val="0"/>
            </a:spcBef>
            <a:spcAft>
              <a:spcPct val="35000"/>
            </a:spcAft>
            <a:buNone/>
          </a:pPr>
          <a:r>
            <a:rPr lang="en-US" sz="1200" kern="1200"/>
            <a:t>Assess resources of the community, your clubs and potential partners (local NGOs, Government agencies)</a:t>
          </a:r>
        </a:p>
      </dsp:txBody>
      <dsp:txXfrm>
        <a:off x="2106423" y="1221709"/>
        <a:ext cx="1912739" cy="1606700"/>
      </dsp:txXfrm>
    </dsp:sp>
    <dsp:sp modelId="{2477E0AA-7FF7-4240-97E5-15AED2CE8E0F}">
      <dsp:nvSpPr>
        <dsp:cNvPr id="0" name=""/>
        <dsp:cNvSpPr/>
      </dsp:nvSpPr>
      <dsp:spPr>
        <a:xfrm>
          <a:off x="2661118" y="471916"/>
          <a:ext cx="803350" cy="803350"/>
        </a:xfrm>
        <a:prstGeom prst="ellipse">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a:outerShdw blurRad="40000" dist="20000" dir="5400000" rotWithShape="0">
            <a:srgbClr val="000000">
              <a:alpha val="38000"/>
            </a:srgbClr>
          </a:outerShdw>
        </a:effectLst>
      </dsp:spPr>
      <dsp:style>
        <a:lnRef idx="2">
          <a:scrgbClr r="0" g="0" b="0"/>
        </a:lnRef>
        <a:fillRef idx="1">
          <a:scrgbClr r="0" g="0" b="0"/>
        </a:fillRef>
        <a:effectRef idx="1">
          <a:scrgbClr r="0" g="0" b="0"/>
        </a:effectRef>
        <a:fontRef idx="minor">
          <a:schemeClr val="lt1"/>
        </a:fontRef>
      </dsp:style>
      <dsp:txBody>
        <a:bodyPr spcFirstLastPara="0" vert="horz" wrap="square" lIns="62632" tIns="12700" rIns="62632" bIns="12700" numCol="1" spcCol="1270" anchor="ctr" anchorCtr="0">
          <a:noAutofit/>
        </a:bodyPr>
        <a:lstStyle/>
        <a:p>
          <a:pPr marL="0" lvl="0" indent="0" algn="ctr" defTabSz="1822450">
            <a:lnSpc>
              <a:spcPct val="90000"/>
            </a:lnSpc>
            <a:spcBef>
              <a:spcPct val="0"/>
            </a:spcBef>
            <a:spcAft>
              <a:spcPct val="35000"/>
            </a:spcAft>
            <a:buNone/>
          </a:pPr>
          <a:r>
            <a:rPr lang="en-US" sz="4100" kern="1200"/>
            <a:t>2</a:t>
          </a:r>
        </a:p>
      </dsp:txBody>
      <dsp:txXfrm>
        <a:off x="2778766" y="589564"/>
        <a:ext cx="568054" cy="568054"/>
      </dsp:txXfrm>
    </dsp:sp>
    <dsp:sp modelId="{B55DE116-B8FF-4F1D-9E0C-E26610D29F4F}">
      <dsp:nvSpPr>
        <dsp:cNvPr id="0" name=""/>
        <dsp:cNvSpPr/>
      </dsp:nvSpPr>
      <dsp:spPr>
        <a:xfrm>
          <a:off x="2106423" y="2881895"/>
          <a:ext cx="1912739" cy="72"/>
        </a:xfrm>
        <a:prstGeom prst="rect">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a:outerShdw blurRad="40000" dist="20000" dir="5400000" rotWithShape="0">
            <a:srgbClr val="000000">
              <a:alpha val="38000"/>
            </a:srgbClr>
          </a:outerShdw>
        </a:effectLst>
      </dsp:spPr>
      <dsp:style>
        <a:lnRef idx="2">
          <a:scrgbClr r="0" g="0" b="0"/>
        </a:lnRef>
        <a:fillRef idx="1">
          <a:scrgbClr r="0" g="0" b="0"/>
        </a:fillRef>
        <a:effectRef idx="1">
          <a:scrgbClr r="0" g="0" b="0"/>
        </a:effectRef>
        <a:fontRef idx="minor">
          <a:schemeClr val="lt1"/>
        </a:fontRef>
      </dsp:style>
    </dsp:sp>
    <dsp:sp modelId="{7EE55064-8DDE-4E98-857B-5BFB75F142D9}">
      <dsp:nvSpPr>
        <dsp:cNvPr id="0" name=""/>
        <dsp:cNvSpPr/>
      </dsp:nvSpPr>
      <dsp:spPr>
        <a:xfrm>
          <a:off x="4210436" y="204132"/>
          <a:ext cx="1912739" cy="2677834"/>
        </a:xfrm>
        <a:prstGeom prst="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49125" tIns="330200" rIns="149125" bIns="330200" numCol="1" spcCol="1270" anchor="t" anchorCtr="0">
          <a:noAutofit/>
        </a:bodyPr>
        <a:lstStyle/>
        <a:p>
          <a:pPr marL="0" lvl="0" indent="0" algn="l" defTabSz="533400">
            <a:lnSpc>
              <a:spcPct val="90000"/>
            </a:lnSpc>
            <a:spcBef>
              <a:spcPct val="0"/>
            </a:spcBef>
            <a:spcAft>
              <a:spcPct val="35000"/>
            </a:spcAft>
            <a:buNone/>
          </a:pPr>
          <a:r>
            <a:rPr lang="en-US" sz="1200" kern="1200"/>
            <a:t>Talk to multiple levels of stakeholders in the community</a:t>
          </a:r>
        </a:p>
      </dsp:txBody>
      <dsp:txXfrm>
        <a:off x="4210436" y="1221709"/>
        <a:ext cx="1912739" cy="1606700"/>
      </dsp:txXfrm>
    </dsp:sp>
    <dsp:sp modelId="{4BFE6FD3-2CD8-446D-8811-FC9E60E6725B}">
      <dsp:nvSpPr>
        <dsp:cNvPr id="0" name=""/>
        <dsp:cNvSpPr/>
      </dsp:nvSpPr>
      <dsp:spPr>
        <a:xfrm>
          <a:off x="4765131" y="471916"/>
          <a:ext cx="803350" cy="803350"/>
        </a:xfrm>
        <a:prstGeom prst="ellipse">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a:outerShdw blurRad="40000" dist="20000" dir="5400000" rotWithShape="0">
            <a:srgbClr val="000000">
              <a:alpha val="38000"/>
            </a:srgbClr>
          </a:outerShdw>
        </a:effectLst>
      </dsp:spPr>
      <dsp:style>
        <a:lnRef idx="2">
          <a:scrgbClr r="0" g="0" b="0"/>
        </a:lnRef>
        <a:fillRef idx="1">
          <a:scrgbClr r="0" g="0" b="0"/>
        </a:fillRef>
        <a:effectRef idx="1">
          <a:scrgbClr r="0" g="0" b="0"/>
        </a:effectRef>
        <a:fontRef idx="minor">
          <a:schemeClr val="lt1"/>
        </a:fontRef>
      </dsp:style>
      <dsp:txBody>
        <a:bodyPr spcFirstLastPara="0" vert="horz" wrap="square" lIns="62632" tIns="12700" rIns="62632" bIns="12700" numCol="1" spcCol="1270" anchor="ctr" anchorCtr="0">
          <a:noAutofit/>
        </a:bodyPr>
        <a:lstStyle/>
        <a:p>
          <a:pPr marL="0" lvl="0" indent="0" algn="ctr" defTabSz="1822450">
            <a:lnSpc>
              <a:spcPct val="90000"/>
            </a:lnSpc>
            <a:spcBef>
              <a:spcPct val="0"/>
            </a:spcBef>
            <a:spcAft>
              <a:spcPct val="35000"/>
            </a:spcAft>
            <a:buNone/>
          </a:pPr>
          <a:r>
            <a:rPr lang="en-US" sz="4100" kern="1200"/>
            <a:t>3</a:t>
          </a:r>
        </a:p>
      </dsp:txBody>
      <dsp:txXfrm>
        <a:off x="4882779" y="589564"/>
        <a:ext cx="568054" cy="568054"/>
      </dsp:txXfrm>
    </dsp:sp>
    <dsp:sp modelId="{264DCF6D-9318-4653-B3FC-7788C324BB85}">
      <dsp:nvSpPr>
        <dsp:cNvPr id="0" name=""/>
        <dsp:cNvSpPr/>
      </dsp:nvSpPr>
      <dsp:spPr>
        <a:xfrm>
          <a:off x="4210436" y="2881895"/>
          <a:ext cx="1912739" cy="72"/>
        </a:xfrm>
        <a:prstGeom prst="rect">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a:outerShdw blurRad="40000" dist="20000" dir="5400000" rotWithShape="0">
            <a:srgbClr val="000000">
              <a:alpha val="38000"/>
            </a:srgbClr>
          </a:outerShdw>
        </a:effectLst>
      </dsp:spPr>
      <dsp:style>
        <a:lnRef idx="2">
          <a:scrgbClr r="0" g="0" b="0"/>
        </a:lnRef>
        <a:fillRef idx="1">
          <a:scrgbClr r="0" g="0" b="0"/>
        </a:fillRef>
        <a:effectRef idx="1">
          <a:scrgbClr r="0" g="0" b="0"/>
        </a:effectRef>
        <a:fontRef idx="minor">
          <a:schemeClr val="lt1"/>
        </a:fontRef>
      </dsp:style>
    </dsp:sp>
    <dsp:sp modelId="{378C5034-A307-407F-9E16-3FCBF135C503}">
      <dsp:nvSpPr>
        <dsp:cNvPr id="0" name=""/>
        <dsp:cNvSpPr/>
      </dsp:nvSpPr>
      <dsp:spPr>
        <a:xfrm>
          <a:off x="6314449" y="204132"/>
          <a:ext cx="1912739" cy="2677834"/>
        </a:xfrm>
        <a:prstGeom prst="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49125" tIns="330200" rIns="149125" bIns="330200" numCol="1" spcCol="1270" anchor="t" anchorCtr="0">
          <a:noAutofit/>
        </a:bodyPr>
        <a:lstStyle/>
        <a:p>
          <a:pPr marL="0" lvl="0" indent="0" algn="l" defTabSz="533400">
            <a:lnSpc>
              <a:spcPct val="90000"/>
            </a:lnSpc>
            <a:spcBef>
              <a:spcPct val="0"/>
            </a:spcBef>
            <a:spcAft>
              <a:spcPct val="35000"/>
            </a:spcAft>
            <a:buNone/>
          </a:pPr>
          <a:r>
            <a:rPr lang="en-US" sz="1200" kern="1200"/>
            <a:t>Review and complete the Community Needs Assessment form (found on the District and Rotary International web sites.</a:t>
          </a:r>
        </a:p>
      </dsp:txBody>
      <dsp:txXfrm>
        <a:off x="6314449" y="1221709"/>
        <a:ext cx="1912739" cy="1606700"/>
      </dsp:txXfrm>
    </dsp:sp>
    <dsp:sp modelId="{A1990FE9-B59A-4736-884A-5A1303AD5331}">
      <dsp:nvSpPr>
        <dsp:cNvPr id="0" name=""/>
        <dsp:cNvSpPr/>
      </dsp:nvSpPr>
      <dsp:spPr>
        <a:xfrm>
          <a:off x="6869144" y="471916"/>
          <a:ext cx="803350" cy="803350"/>
        </a:xfrm>
        <a:prstGeom prst="ellipse">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a:outerShdw blurRad="40000" dist="20000" dir="5400000" rotWithShape="0">
            <a:srgbClr val="000000">
              <a:alpha val="38000"/>
            </a:srgbClr>
          </a:outerShdw>
        </a:effectLst>
      </dsp:spPr>
      <dsp:style>
        <a:lnRef idx="2">
          <a:scrgbClr r="0" g="0" b="0"/>
        </a:lnRef>
        <a:fillRef idx="1">
          <a:scrgbClr r="0" g="0" b="0"/>
        </a:fillRef>
        <a:effectRef idx="1">
          <a:scrgbClr r="0" g="0" b="0"/>
        </a:effectRef>
        <a:fontRef idx="minor">
          <a:schemeClr val="lt1"/>
        </a:fontRef>
      </dsp:style>
      <dsp:txBody>
        <a:bodyPr spcFirstLastPara="0" vert="horz" wrap="square" lIns="62632" tIns="12700" rIns="62632" bIns="12700" numCol="1" spcCol="1270" anchor="ctr" anchorCtr="0">
          <a:noAutofit/>
        </a:bodyPr>
        <a:lstStyle/>
        <a:p>
          <a:pPr marL="0" lvl="0" indent="0" algn="ctr" defTabSz="1822450">
            <a:lnSpc>
              <a:spcPct val="90000"/>
            </a:lnSpc>
            <a:spcBef>
              <a:spcPct val="0"/>
            </a:spcBef>
            <a:spcAft>
              <a:spcPct val="35000"/>
            </a:spcAft>
            <a:buNone/>
          </a:pPr>
          <a:r>
            <a:rPr lang="en-US" sz="4100" kern="1200"/>
            <a:t>4</a:t>
          </a:r>
        </a:p>
      </dsp:txBody>
      <dsp:txXfrm>
        <a:off x="6986792" y="589564"/>
        <a:ext cx="568054" cy="568054"/>
      </dsp:txXfrm>
    </dsp:sp>
    <dsp:sp modelId="{32B96A76-D011-4032-8785-D534097C4BEB}">
      <dsp:nvSpPr>
        <dsp:cNvPr id="0" name=""/>
        <dsp:cNvSpPr/>
      </dsp:nvSpPr>
      <dsp:spPr>
        <a:xfrm>
          <a:off x="6314449" y="2881895"/>
          <a:ext cx="1912739" cy="72"/>
        </a:xfrm>
        <a:prstGeom prst="rect">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a:outerShdw blurRad="40000" dist="20000" dir="5400000" rotWithShape="0">
            <a:srgbClr val="000000">
              <a:alpha val="38000"/>
            </a:srgbClr>
          </a:outerShdw>
        </a:effectLst>
      </dsp:spPr>
      <dsp:style>
        <a:lnRef idx="2">
          <a:scrgbClr r="0" g="0" b="0"/>
        </a:lnRef>
        <a:fillRef idx="1">
          <a:scrgbClr r="0" g="0" b="0"/>
        </a:fillRef>
        <a:effectRef idx="1">
          <a:scrgbClr r="0" g="0" b="0"/>
        </a:effectRef>
        <a:fontRef idx="minor">
          <a:schemeClr val="lt1"/>
        </a:fontRef>
      </dsp:style>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00DC30D-71CD-4B60-8F24-EBE8BB0CA8D6}">
      <dsp:nvSpPr>
        <dsp:cNvPr id="0" name=""/>
        <dsp:cNvSpPr/>
      </dsp:nvSpPr>
      <dsp:spPr>
        <a:xfrm>
          <a:off x="0" y="0"/>
          <a:ext cx="4038600" cy="0"/>
        </a:xfrm>
        <a:prstGeom prst="line">
          <a:avLst/>
        </a:prstGeom>
        <a:solidFill>
          <a:schemeClr val="accent2">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3567107D-9430-49A1-9D5D-3D7564EDDD7B}">
      <dsp:nvSpPr>
        <dsp:cNvPr id="0" name=""/>
        <dsp:cNvSpPr/>
      </dsp:nvSpPr>
      <dsp:spPr>
        <a:xfrm>
          <a:off x="0" y="0"/>
          <a:ext cx="4038600" cy="84861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marL="0" lvl="0" indent="0" algn="l" defTabSz="800100">
            <a:lnSpc>
              <a:spcPct val="90000"/>
            </a:lnSpc>
            <a:spcBef>
              <a:spcPct val="0"/>
            </a:spcBef>
            <a:spcAft>
              <a:spcPct val="35000"/>
            </a:spcAft>
            <a:buNone/>
          </a:pPr>
          <a:r>
            <a:rPr lang="en-US" sz="1800" kern="1200" dirty="0"/>
            <a:t>Online Application through RI website</a:t>
          </a:r>
        </a:p>
      </dsp:txBody>
      <dsp:txXfrm>
        <a:off x="0" y="0"/>
        <a:ext cx="4038600" cy="848617"/>
      </dsp:txXfrm>
    </dsp:sp>
    <dsp:sp modelId="{3F3BB846-00CD-43B7-AEB5-7BD3652B0045}">
      <dsp:nvSpPr>
        <dsp:cNvPr id="0" name=""/>
        <dsp:cNvSpPr/>
      </dsp:nvSpPr>
      <dsp:spPr>
        <a:xfrm>
          <a:off x="0" y="848617"/>
          <a:ext cx="4038600" cy="0"/>
        </a:xfrm>
        <a:prstGeom prst="line">
          <a:avLst/>
        </a:prstGeom>
        <a:solidFill>
          <a:schemeClr val="accent2">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5B52C7D6-2319-45F7-AFDE-3701B2C9E3EB}">
      <dsp:nvSpPr>
        <dsp:cNvPr id="0" name=""/>
        <dsp:cNvSpPr/>
      </dsp:nvSpPr>
      <dsp:spPr>
        <a:xfrm>
          <a:off x="0" y="848617"/>
          <a:ext cx="4038600" cy="84861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marL="0" lvl="0" indent="0" algn="l" defTabSz="800100">
            <a:lnSpc>
              <a:spcPct val="90000"/>
            </a:lnSpc>
            <a:spcBef>
              <a:spcPct val="0"/>
            </a:spcBef>
            <a:spcAft>
              <a:spcPct val="35000"/>
            </a:spcAft>
            <a:buNone/>
          </a:pPr>
          <a:r>
            <a:rPr lang="en-US" sz="1800" kern="1200"/>
            <a:t>Involves Rotary clubs in at least two countries:  Host Sponsor Club &amp; International Sponsor Club</a:t>
          </a:r>
        </a:p>
      </dsp:txBody>
      <dsp:txXfrm>
        <a:off x="0" y="848617"/>
        <a:ext cx="4038600" cy="848617"/>
      </dsp:txXfrm>
    </dsp:sp>
    <dsp:sp modelId="{339267AA-BE27-4BDA-9207-23369B0E4DB5}">
      <dsp:nvSpPr>
        <dsp:cNvPr id="0" name=""/>
        <dsp:cNvSpPr/>
      </dsp:nvSpPr>
      <dsp:spPr>
        <a:xfrm>
          <a:off x="0" y="1697235"/>
          <a:ext cx="4038600" cy="0"/>
        </a:xfrm>
        <a:prstGeom prst="line">
          <a:avLst/>
        </a:prstGeom>
        <a:solidFill>
          <a:schemeClr val="accent2">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5526B864-1618-4178-89B6-B7EE95699918}">
      <dsp:nvSpPr>
        <dsp:cNvPr id="0" name=""/>
        <dsp:cNvSpPr/>
      </dsp:nvSpPr>
      <dsp:spPr>
        <a:xfrm>
          <a:off x="0" y="1697235"/>
          <a:ext cx="4038600" cy="84861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marL="0" lvl="0" indent="0" algn="l" defTabSz="800100">
            <a:lnSpc>
              <a:spcPct val="90000"/>
            </a:lnSpc>
            <a:spcBef>
              <a:spcPct val="0"/>
            </a:spcBef>
            <a:spcAft>
              <a:spcPct val="35000"/>
            </a:spcAft>
            <a:buNone/>
          </a:pPr>
          <a:r>
            <a:rPr lang="en-US" sz="1800" kern="1200"/>
            <a:t>Minimum budget of US $30,000.</a:t>
          </a:r>
        </a:p>
      </dsp:txBody>
      <dsp:txXfrm>
        <a:off x="0" y="1697235"/>
        <a:ext cx="4038600" cy="848617"/>
      </dsp:txXfrm>
    </dsp:sp>
    <dsp:sp modelId="{5EF380D9-9AC0-47E7-811B-51DC87555C89}">
      <dsp:nvSpPr>
        <dsp:cNvPr id="0" name=""/>
        <dsp:cNvSpPr/>
      </dsp:nvSpPr>
      <dsp:spPr>
        <a:xfrm>
          <a:off x="0" y="2545854"/>
          <a:ext cx="4038600" cy="0"/>
        </a:xfrm>
        <a:prstGeom prst="line">
          <a:avLst/>
        </a:prstGeom>
        <a:solidFill>
          <a:schemeClr val="accent2">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2366325C-95BA-4948-8871-7C1994129BB0}">
      <dsp:nvSpPr>
        <dsp:cNvPr id="0" name=""/>
        <dsp:cNvSpPr/>
      </dsp:nvSpPr>
      <dsp:spPr>
        <a:xfrm>
          <a:off x="0" y="2545853"/>
          <a:ext cx="4038600" cy="84861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marL="0" lvl="0" indent="0" algn="l" defTabSz="800100">
            <a:lnSpc>
              <a:spcPct val="90000"/>
            </a:lnSpc>
            <a:spcBef>
              <a:spcPct val="0"/>
            </a:spcBef>
            <a:spcAft>
              <a:spcPct val="35000"/>
            </a:spcAft>
            <a:buNone/>
          </a:pPr>
          <a:r>
            <a:rPr lang="en-US" sz="1800" kern="1200"/>
            <a:t>Application can be kept in </a:t>
          </a:r>
          <a:r>
            <a:rPr lang="en-US" sz="1800" i="1" kern="1200"/>
            <a:t>draft status </a:t>
          </a:r>
          <a:r>
            <a:rPr lang="en-US" sz="1800" kern="1200"/>
            <a:t>for 12 months</a:t>
          </a:r>
        </a:p>
      </dsp:txBody>
      <dsp:txXfrm>
        <a:off x="0" y="2545853"/>
        <a:ext cx="4038600" cy="848617"/>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45E3ACC-41F1-444C-AF73-C127227EF8C2}">
      <dsp:nvSpPr>
        <dsp:cNvPr id="0" name=""/>
        <dsp:cNvSpPr/>
      </dsp:nvSpPr>
      <dsp:spPr>
        <a:xfrm>
          <a:off x="0" y="13471"/>
          <a:ext cx="5429250" cy="810809"/>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l" defTabSz="933450">
            <a:lnSpc>
              <a:spcPct val="90000"/>
            </a:lnSpc>
            <a:spcBef>
              <a:spcPct val="0"/>
            </a:spcBef>
            <a:spcAft>
              <a:spcPct val="35000"/>
            </a:spcAft>
            <a:buNone/>
          </a:pPr>
          <a:r>
            <a:rPr lang="en-US" sz="2100" kern="1200" dirty="0">
              <a:solidFill>
                <a:schemeClr val="tx1"/>
              </a:solidFill>
            </a:rPr>
            <a:t>Cash contributions come from clubs and/or individual Rotarians</a:t>
          </a:r>
        </a:p>
      </dsp:txBody>
      <dsp:txXfrm>
        <a:off x="39580" y="53051"/>
        <a:ext cx="5350090" cy="731649"/>
      </dsp:txXfrm>
    </dsp:sp>
    <dsp:sp modelId="{2A679A6B-80D4-4E05-B113-F4986A1C79C8}">
      <dsp:nvSpPr>
        <dsp:cNvPr id="0" name=""/>
        <dsp:cNvSpPr/>
      </dsp:nvSpPr>
      <dsp:spPr>
        <a:xfrm>
          <a:off x="0" y="884761"/>
          <a:ext cx="5429250" cy="810809"/>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l" defTabSz="933450">
            <a:lnSpc>
              <a:spcPct val="90000"/>
            </a:lnSpc>
            <a:spcBef>
              <a:spcPct val="0"/>
            </a:spcBef>
            <a:spcAft>
              <a:spcPct val="35000"/>
            </a:spcAft>
            <a:buNone/>
          </a:pPr>
          <a:r>
            <a:rPr lang="en-US" sz="2100" kern="1200" dirty="0">
              <a:solidFill>
                <a:schemeClr val="tx1"/>
              </a:solidFill>
            </a:rPr>
            <a:t>Funds cannot be raised from beneficiaries in exchange for a grant.</a:t>
          </a:r>
        </a:p>
      </dsp:txBody>
      <dsp:txXfrm>
        <a:off x="39580" y="924341"/>
        <a:ext cx="5350090" cy="731649"/>
      </dsp:txXfrm>
    </dsp:sp>
    <dsp:sp modelId="{A80EE425-A776-433A-8C03-D8640CFA90F6}">
      <dsp:nvSpPr>
        <dsp:cNvPr id="0" name=""/>
        <dsp:cNvSpPr/>
      </dsp:nvSpPr>
      <dsp:spPr>
        <a:xfrm>
          <a:off x="0" y="1756051"/>
          <a:ext cx="5429250" cy="810809"/>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l" defTabSz="933450">
            <a:lnSpc>
              <a:spcPct val="90000"/>
            </a:lnSpc>
            <a:spcBef>
              <a:spcPct val="0"/>
            </a:spcBef>
            <a:spcAft>
              <a:spcPct val="35000"/>
            </a:spcAft>
            <a:buNone/>
          </a:pPr>
          <a:r>
            <a:rPr lang="en-US" sz="2100" kern="1200" dirty="0">
              <a:solidFill>
                <a:schemeClr val="tx1"/>
              </a:solidFill>
            </a:rPr>
            <a:t>Funds cannot come from other grants.</a:t>
          </a:r>
        </a:p>
      </dsp:txBody>
      <dsp:txXfrm>
        <a:off x="39580" y="1795631"/>
        <a:ext cx="5350090" cy="731649"/>
      </dsp:txXfrm>
    </dsp:sp>
    <dsp:sp modelId="{38BB5FA2-BC98-4FF8-9A07-176FC71D964C}">
      <dsp:nvSpPr>
        <dsp:cNvPr id="0" name=""/>
        <dsp:cNvSpPr/>
      </dsp:nvSpPr>
      <dsp:spPr>
        <a:xfrm>
          <a:off x="0" y="2627341"/>
          <a:ext cx="5429250" cy="810809"/>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l" defTabSz="933450">
            <a:lnSpc>
              <a:spcPct val="90000"/>
            </a:lnSpc>
            <a:spcBef>
              <a:spcPct val="0"/>
            </a:spcBef>
            <a:spcAft>
              <a:spcPct val="35000"/>
            </a:spcAft>
            <a:buNone/>
          </a:pPr>
          <a:r>
            <a:rPr lang="en-US" sz="2100" kern="1200" dirty="0">
              <a:solidFill>
                <a:schemeClr val="tx1"/>
              </a:solidFill>
            </a:rPr>
            <a:t>Contributions credited to donor.</a:t>
          </a:r>
        </a:p>
      </dsp:txBody>
      <dsp:txXfrm>
        <a:off x="39580" y="2666921"/>
        <a:ext cx="5350090" cy="731649"/>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B520CA8-0038-43D6-81E4-2F476189E0E8}">
      <dsp:nvSpPr>
        <dsp:cNvPr id="0" name=""/>
        <dsp:cNvSpPr/>
      </dsp:nvSpPr>
      <dsp:spPr>
        <a:xfrm>
          <a:off x="0" y="2470"/>
          <a:ext cx="7200901" cy="823596"/>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51DDF754-8696-423B-8342-557F0CF9C0F3}">
      <dsp:nvSpPr>
        <dsp:cNvPr id="0" name=""/>
        <dsp:cNvSpPr/>
      </dsp:nvSpPr>
      <dsp:spPr>
        <a:xfrm>
          <a:off x="249138" y="187780"/>
          <a:ext cx="453421" cy="452978"/>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78460C35-1934-4CFC-BCDC-35390ACF22BA}">
      <dsp:nvSpPr>
        <dsp:cNvPr id="0" name=""/>
        <dsp:cNvSpPr/>
      </dsp:nvSpPr>
      <dsp:spPr>
        <a:xfrm>
          <a:off x="951697" y="2470"/>
          <a:ext cx="5782249" cy="82440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7249" tIns="87249" rIns="87249" bIns="87249" numCol="1" spcCol="1270" anchor="ctr" anchorCtr="0">
          <a:noAutofit/>
        </a:bodyPr>
        <a:lstStyle/>
        <a:p>
          <a:pPr marL="0" lvl="0" indent="0" algn="l" defTabSz="889000">
            <a:lnSpc>
              <a:spcPct val="90000"/>
            </a:lnSpc>
            <a:spcBef>
              <a:spcPct val="0"/>
            </a:spcBef>
            <a:spcAft>
              <a:spcPct val="35000"/>
            </a:spcAft>
            <a:buNone/>
          </a:pPr>
          <a:r>
            <a:rPr lang="en-US" sz="2000" b="1" kern="1200" dirty="0"/>
            <a:t>Approval can take months – don’t promise fast $$$</a:t>
          </a:r>
        </a:p>
      </dsp:txBody>
      <dsp:txXfrm>
        <a:off x="951697" y="2470"/>
        <a:ext cx="5782249" cy="824401"/>
      </dsp:txXfrm>
    </dsp:sp>
    <dsp:sp modelId="{A1B35E9B-BC9F-4C10-97A7-6E7A0D15773A}">
      <dsp:nvSpPr>
        <dsp:cNvPr id="0" name=""/>
        <dsp:cNvSpPr/>
      </dsp:nvSpPr>
      <dsp:spPr>
        <a:xfrm>
          <a:off x="0" y="964272"/>
          <a:ext cx="7200901" cy="823596"/>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DE8A4E23-5EA8-457B-B943-0991890704D4}">
      <dsp:nvSpPr>
        <dsp:cNvPr id="0" name=""/>
        <dsp:cNvSpPr/>
      </dsp:nvSpPr>
      <dsp:spPr>
        <a:xfrm>
          <a:off x="249138" y="1149582"/>
          <a:ext cx="453421" cy="452978"/>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70F64B1C-D4A8-47B7-90C3-97621ED658FC}">
      <dsp:nvSpPr>
        <dsp:cNvPr id="0" name=""/>
        <dsp:cNvSpPr/>
      </dsp:nvSpPr>
      <dsp:spPr>
        <a:xfrm>
          <a:off x="951697" y="964272"/>
          <a:ext cx="5782249" cy="82440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7249" tIns="87249" rIns="87249" bIns="87249" numCol="1" spcCol="1270" anchor="ctr" anchorCtr="0">
          <a:noAutofit/>
        </a:bodyPr>
        <a:lstStyle/>
        <a:p>
          <a:pPr marL="0" lvl="0" indent="0" algn="l" defTabSz="889000">
            <a:lnSpc>
              <a:spcPct val="90000"/>
            </a:lnSpc>
            <a:spcBef>
              <a:spcPct val="0"/>
            </a:spcBef>
            <a:spcAft>
              <a:spcPct val="35000"/>
            </a:spcAft>
            <a:buNone/>
          </a:pPr>
          <a:r>
            <a:rPr lang="en-US" sz="2000" b="1" kern="1200" dirty="0"/>
            <a:t>Keep ‘contributing’ clubs informed of approval progress</a:t>
          </a:r>
        </a:p>
      </dsp:txBody>
      <dsp:txXfrm>
        <a:off x="951697" y="964272"/>
        <a:ext cx="5782249" cy="824401"/>
      </dsp:txXfrm>
    </dsp:sp>
    <dsp:sp modelId="{E3FB8557-51CA-4B03-AB4E-8B0DF4C22D6E}">
      <dsp:nvSpPr>
        <dsp:cNvPr id="0" name=""/>
        <dsp:cNvSpPr/>
      </dsp:nvSpPr>
      <dsp:spPr>
        <a:xfrm>
          <a:off x="0" y="1926075"/>
          <a:ext cx="7200901" cy="823596"/>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2E537624-61B0-49DC-90DC-E5687D985424}">
      <dsp:nvSpPr>
        <dsp:cNvPr id="0" name=""/>
        <dsp:cNvSpPr/>
      </dsp:nvSpPr>
      <dsp:spPr>
        <a:xfrm>
          <a:off x="249138" y="2111384"/>
          <a:ext cx="453421" cy="452978"/>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43FF71D2-CDA8-4436-9F73-D208085922E5}">
      <dsp:nvSpPr>
        <dsp:cNvPr id="0" name=""/>
        <dsp:cNvSpPr/>
      </dsp:nvSpPr>
      <dsp:spPr>
        <a:xfrm>
          <a:off x="951697" y="1926075"/>
          <a:ext cx="5782249" cy="82440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7249" tIns="87249" rIns="87249" bIns="87249" numCol="1" spcCol="1270" anchor="ctr" anchorCtr="0">
          <a:noAutofit/>
        </a:bodyPr>
        <a:lstStyle/>
        <a:p>
          <a:pPr marL="0" lvl="0" indent="0" algn="l" defTabSz="889000">
            <a:lnSpc>
              <a:spcPct val="90000"/>
            </a:lnSpc>
            <a:spcBef>
              <a:spcPct val="0"/>
            </a:spcBef>
            <a:spcAft>
              <a:spcPct val="35000"/>
            </a:spcAft>
            <a:buNone/>
          </a:pPr>
          <a:r>
            <a:rPr lang="en-US" sz="2000" b="1" kern="1200" dirty="0"/>
            <a:t>TRF may ask for clarifications or modifications</a:t>
          </a:r>
        </a:p>
      </dsp:txBody>
      <dsp:txXfrm>
        <a:off x="951697" y="1926075"/>
        <a:ext cx="5782249" cy="824401"/>
      </dsp:txXfrm>
    </dsp:sp>
    <dsp:sp modelId="{778D02D3-D9EB-4695-B4DD-C4253B5FA87D}">
      <dsp:nvSpPr>
        <dsp:cNvPr id="0" name=""/>
        <dsp:cNvSpPr/>
      </dsp:nvSpPr>
      <dsp:spPr>
        <a:xfrm>
          <a:off x="0" y="2887877"/>
          <a:ext cx="7200901" cy="823596"/>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CF0A3769-A01B-48DE-A7EE-50C3E46E37CC}">
      <dsp:nvSpPr>
        <dsp:cNvPr id="0" name=""/>
        <dsp:cNvSpPr/>
      </dsp:nvSpPr>
      <dsp:spPr>
        <a:xfrm>
          <a:off x="249381" y="3073186"/>
          <a:ext cx="453421" cy="452978"/>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FEC69C90-5A1E-4B42-8EBA-3B8793D9CB4C}">
      <dsp:nvSpPr>
        <dsp:cNvPr id="0" name=""/>
        <dsp:cNvSpPr/>
      </dsp:nvSpPr>
      <dsp:spPr>
        <a:xfrm>
          <a:off x="952184" y="2887877"/>
          <a:ext cx="5782249" cy="82440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7249" tIns="87249" rIns="87249" bIns="87249" numCol="1" spcCol="1270" anchor="ctr" anchorCtr="0">
          <a:noAutofit/>
        </a:bodyPr>
        <a:lstStyle/>
        <a:p>
          <a:pPr marL="0" lvl="0" indent="0" algn="l" defTabSz="889000">
            <a:lnSpc>
              <a:spcPct val="90000"/>
            </a:lnSpc>
            <a:spcBef>
              <a:spcPct val="0"/>
            </a:spcBef>
            <a:spcAft>
              <a:spcPct val="35000"/>
            </a:spcAft>
            <a:buNone/>
          </a:pPr>
          <a:r>
            <a:rPr lang="en-US" sz="2000" b="1" kern="1200" dirty="0"/>
            <a:t>Upon approval, clubs listed for cash will receive TRF communication to send funds, but project sponsors are ultimately responsible for clubs to honor pledged contributions</a:t>
          </a:r>
        </a:p>
      </dsp:txBody>
      <dsp:txXfrm>
        <a:off x="952184" y="2887877"/>
        <a:ext cx="5782249" cy="824401"/>
      </dsp:txXfrm>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16/7/layout/BasicLinearProcessNumbered">
  <dgm:title val="Basic Linear Process Numbered"/>
  <dgm:desc val="Used to show a progression; a timeline; sequential steps in a task, process, or workflow; or to emphasize movement or direction. Automatic numbers have been introduced to show the steps of the process which appears in a circle. Level 1 and Level 2 text appear in a rectangle."/>
  <dgm:catLst>
    <dgm:cat type="process" pri="5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 modelId="101" type="sibTrans" cxnId="4">
          <dgm:prSet phldrT="1"/>
          <dgm:t>
            <a:bodyPr/>
            <a:lstStyle/>
            <a:p>
              <a:r>
                <a:t>1</a:t>
              </a:r>
            </a:p>
          </dgm:t>
        </dgm:pt>
        <dgm:pt modelId="201" type="sibTrans" cxnId="5">
          <dgm:prSet phldrT="2"/>
          <dgm:t>
            <a:bodyPr/>
            <a:lstStyle/>
            <a:p>
              <a:r>
                <a:t>2</a:t>
              </a:r>
            </a:p>
          </dgm:t>
        </dgm:pt>
        <dgm:pt modelId="301" type="sibTrans" cxnId="6">
          <dgm:prSet phldrT="3"/>
          <dgm:t>
            <a:bodyPr/>
            <a:lstStyle/>
            <a:p>
              <a:r>
                <a:t>3</a:t>
              </a:r>
            </a:p>
          </dgm:t>
        </dgm:pt>
      </dgm:ptLst>
      <dgm:cxnLst>
        <dgm:cxn modelId="4" srcId="0" destId="1" srcOrd="0" destOrd="0" sibTransId="101"/>
        <dgm:cxn modelId="5" srcId="0" destId="2" srcOrd="1" destOrd="0" sibTransId="201"/>
        <dgm:cxn modelId="6" srcId="0" destId="3" srcOrd="2" destOrd="0" sibTransId="301"/>
        <dgm:cxn modelId="13" srcId="1" destId="11" srcOrd="0" destOrd="0"/>
        <dgm:cxn modelId="23" srcId="2" destId="21" srcOrd="0" destOrd="0"/>
        <dgm:cxn modelId="33" srcId="3" destId="31" srcOrd="0"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animLvl val="lvl"/>
      <dgm:resizeHandles val="exact"/>
    </dgm:varLst>
    <dgm:alg type="lin">
      <dgm:param type="linDir" val="fromL"/>
      <dgm:param type="nodeVertAlign" val="t"/>
    </dgm:alg>
    <dgm:shape xmlns:r="http://schemas.openxmlformats.org/officeDocument/2006/relationships" r:blip="">
      <dgm:adjLst/>
    </dgm:shape>
    <dgm:presOf/>
    <dgm:constrLst>
      <dgm:constr type="h" for="ch" forName="compositeNode" refType="h"/>
      <dgm:constr type="w" for="ch" forName="compositeNode" refType="w"/>
      <dgm:constr type="w" for="des" forName="simulatedConn" refType="w" refFor="ch" refForName="compositeNode" fact="0.15"/>
      <dgm:constr type="h" for="des" forName="simulatedConn" refType="w" refFor="des" refForName="simulatedConn"/>
      <dgm:constr type="h" for="des" forName="vSp1" refType="w" refFor="ch" refForName="compositeNode" fact="0.8"/>
      <dgm:constr type="h" for="des" forName="vSp2" refType="w" refFor="ch" refForName="compositeNode" fact="0.07"/>
      <dgm:constr type="w" for="ch" forName="vProcSp" refType="w" refFor="des" refForName="simulatedConn" op="equ"/>
      <dgm:constr type="h" for="ch" forName="vProcSp" refType="h" refFor="ch" refForName="compositeNode" op="equ"/>
      <dgm:constr type="w" for="ch" forName="sibTrans" refType="w" refFor="ch" refForName="compositeNode" fact="0.1"/>
      <dgm:constr type="primFontSz" for="des" forName="sibTransNodeCircle" op="equ"/>
      <dgm:constr type="primFontSz" for="des" forName="nodeText" op="equ"/>
      <dgm:constr type="h" for="des" forName="sibTransNodeCircle" op="equ"/>
      <dgm:constr type="w" for="des" forName="sibTransNodeCircle" op="equ"/>
    </dgm:constrLst>
    <dgm:ruleLst>
      <dgm:rule type="h" val="NaN" fact="1.2" max="NaN"/>
    </dgm:ruleLst>
    <dgm:forEach name="Name4" axis="ch" ptType="node">
      <dgm:layoutNode name="compositeNode">
        <dgm:varLst>
          <dgm:bulletEnabled val="1"/>
        </dgm:varLst>
        <dgm:alg type="composite"/>
        <dgm:constrLst>
          <dgm:constr type="h" refType="w" op="lte" fact="1.4"/>
          <dgm:constr type="w" for="ch" forName="bgRect" refType="w"/>
          <dgm:constr type="h" for="ch" forName="bgRect" refType="h"/>
          <dgm:constr type="t" for="ch" forName="bgRect"/>
          <dgm:constr type="l" for="ch" forName="bgRect"/>
          <dgm:constr type="h" for="ch" forName="sibTransNodeCircle" refType="h" refFor="ch" refForName="bgRect" fact="0.3"/>
          <dgm:constr type="w" for="ch" forName="sibTransNodeCircle" refType="h" refFor="ch" refForName="sibTransNodeCircle"/>
          <dgm:constr type="ctrX" for="ch" forName="sibTransNodeCircle" refType="w" fact="0.5"/>
          <dgm:constr type="ctrY" for="ch" forName="sibTransNodeCircle" refType="h" fact="0.25"/>
          <dgm:constr type="r" for="ch" forName="nodeText" refType="r" refFor="ch" refForName="bgRect"/>
          <dgm:constr type="h" for="ch" forName="nodeText" refType="h" refFor="ch" refForName="bgRect" fact="0.6"/>
          <dgm:constr type="t" for="ch" forName="nodeText" refType="h" refFor="ch" refForName="bgRect" fact="0.38"/>
          <dgm:constr type="b" for="ch" forName="bottomLine" refType="b" refFor="ch" refForName="bgRect"/>
          <dgm:constr type="w" for="ch" forName="bottomLine" refType="w" refFor="ch" refForName="bgRect"/>
          <dgm:constr type="h" for="ch" forName="bottomLine" val="0.002"/>
        </dgm:constrLst>
        <dgm:ruleLst/>
        <dgm:layoutNode name="bgRect" styleLbl="bgAccFollowNode1">
          <dgm:alg type="sp"/>
          <dgm:shape xmlns:r="http://schemas.openxmlformats.org/officeDocument/2006/relationships" type="rect" r:blip="">
            <dgm:adjLst/>
          </dgm:shape>
          <dgm:presOf axis="self"/>
          <dgm:constrLst/>
          <dgm:ruleLst/>
        </dgm:layoutNode>
        <dgm:forEach name="Name19" axis="followSib" ptType="sibTrans" hideLastTrans="0" cnt="1">
          <dgm:layoutNode name="sibTransNodeCircle" styleLbl="alignNode1">
            <dgm:varLst>
              <dgm:chMax val="0"/>
              <dgm:bulletEnabled/>
            </dgm:varLst>
            <dgm:presOf axis="self" ptType="sibTrans"/>
            <dgm:alg type="tx">
              <dgm:param type="txAnchorVert" val="mid"/>
              <dgm:param type="txAnchorHorzCh" val="ctr"/>
            </dgm:alg>
            <dgm:shape xmlns:r="http://schemas.openxmlformats.org/officeDocument/2006/relationships" type="ellipse" r:blip="">
              <dgm:adjLst/>
            </dgm:shape>
            <dgm:constrLst>
              <dgm:constr type="w" refType="h" op="lte"/>
              <dgm:constr type="primFontSz" val="48"/>
              <dgm:constr type="tMarg" val="1"/>
              <dgm:constr type="lMarg" refType="w" fact="0.221"/>
              <dgm:constr type="rMarg" refType="w" fact="0.221"/>
              <dgm:constr type="bMarg" val="1"/>
            </dgm:constrLst>
            <dgm:ruleLst>
              <dgm:rule type="primFontSz" val="14" fact="NaN" max="NaN"/>
            </dgm:ruleLst>
          </dgm:layoutNode>
        </dgm:forEach>
        <dgm:layoutNode name="bottomLine" styleLbl="alignNode1">
          <dgm:varLst/>
          <dgm:presOf/>
          <dgm:alg type="sp"/>
          <dgm:shape xmlns:r="http://schemas.openxmlformats.org/officeDocument/2006/relationships" type="rect" r:blip="">
            <dgm:adjLst/>
          </dgm:shape>
          <dgm:constrLst/>
          <dgm:ruleLst/>
        </dgm:layoutNode>
        <dgm:layoutNode name="nodeText" styleLbl="bgAccFollowNode1" moveWith="bgRect">
          <dgm:varLst>
            <dgm:bulletEnabled val="1"/>
          </dgm:varLst>
          <dgm:alg type="tx">
            <dgm:param type="parTxLTRAlign" val="l"/>
            <dgm:param type="parTxRTLAlign" val="r"/>
            <dgm:param type="txAnchorVert" val="t"/>
          </dgm:alg>
          <dgm:shape xmlns:r="http://schemas.openxmlformats.org/officeDocument/2006/relationships" type="rect" r:blip="" zOrderOff="-1" hideGeom="1">
            <dgm:adjLst/>
          </dgm:shape>
          <dgm:presOf axis="desOrSelf" ptType="node"/>
          <dgm:constrLst>
            <dgm:constr type="primFontSz" val="26"/>
            <dgm:constr type="tMarg" val="26"/>
            <dgm:constr type="lMarg" refType="w" fact="0.221"/>
            <dgm:constr type="rMarg" refType="w" fact="0.221"/>
            <dgm:constr type="bMarg" val="26"/>
          </dgm:constrLst>
          <dgm:ruleLst>
            <dgm:rule type="primFontSz" val="11" fact="NaN" max="NaN"/>
          </dgm:ruleLst>
        </dgm:layoutNode>
      </dgm:layoutNode>
      <dgm:forEach name="Name14" axis="followSib" ptType="sibTrans" cnt="1">
        <dgm:layoutNode name="sibTrans">
          <dgm:alg type="sp"/>
          <dgm:shape xmlns:r="http://schemas.openxmlformats.org/officeDocument/2006/relationships" r:blip="">
            <dgm:adjLst/>
          </dgm:shape>
          <dgm:presOf/>
          <dgm:constrLst/>
          <dgm:ruleLst/>
        </dgm:layoutNode>
      </dgm:forEach>
    </dgm:forEach>
  </dgm:layoutNode>
  <dgm:extLst>
    <a:ext uri="{4F341089-5ED1-44EC-B178-C955D00A3D55}">
      <dgm1611:autoBuNodeInfoLst xmlns:dgm1611="http://schemas.microsoft.com/office/drawing/2016/11/diagram">
        <dgm1611:autoBuNodeInfo lvl="1" ptType="sibTrans">
          <dgm1611:buPr prefix="" leadZeros="0">
            <a:buAutoNum type="arabicParenBoth"/>
          </dgm1611:buPr>
        </dgm1611:autoBuNodeInfo>
      </dgm1611:autoBuNodeInfoLst>
    </a:ext>
  </dgm:extLst>
</dgm:layoutDef>
</file>

<file path=ppt/diagrams/layout3.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4.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5.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7410" name="Rectangle 2"/>
          <p:cNvSpPr>
            <a:spLocks noGrp="1" noChangeArrowheads="1"/>
          </p:cNvSpPr>
          <p:nvPr>
            <p:ph type="hdr" sz="quarter"/>
          </p:nvPr>
        </p:nvSpPr>
        <p:spPr bwMode="auto">
          <a:xfrm>
            <a:off x="1" y="0"/>
            <a:ext cx="3067374" cy="468474"/>
          </a:xfrm>
          <a:prstGeom prst="rect">
            <a:avLst/>
          </a:prstGeom>
          <a:noFill/>
          <a:ln w="9525">
            <a:noFill/>
            <a:miter lim="800000"/>
            <a:headEnd/>
            <a:tailEnd/>
          </a:ln>
          <a:effectLst/>
        </p:spPr>
        <p:txBody>
          <a:bodyPr vert="horz" wrap="square" lIns="92168" tIns="46083" rIns="92168" bIns="46083" numCol="1" anchor="t" anchorCtr="0" compatLnSpc="1">
            <a:prstTxWarp prst="textNoShape">
              <a:avLst/>
            </a:prstTxWarp>
          </a:bodyPr>
          <a:lstStyle>
            <a:lvl1pPr>
              <a:defRPr sz="1200" i="0" smtClean="0"/>
            </a:lvl1pPr>
          </a:lstStyle>
          <a:p>
            <a:pPr>
              <a:defRPr/>
            </a:pPr>
            <a:endParaRPr lang="en-US"/>
          </a:p>
        </p:txBody>
      </p:sp>
      <p:sp>
        <p:nvSpPr>
          <p:cNvPr id="17411" name="Rectangle 3"/>
          <p:cNvSpPr>
            <a:spLocks noGrp="1" noChangeArrowheads="1"/>
          </p:cNvSpPr>
          <p:nvPr>
            <p:ph type="dt" sz="quarter" idx="1"/>
          </p:nvPr>
        </p:nvSpPr>
        <p:spPr bwMode="auto">
          <a:xfrm>
            <a:off x="4008101" y="0"/>
            <a:ext cx="3067374" cy="468474"/>
          </a:xfrm>
          <a:prstGeom prst="rect">
            <a:avLst/>
          </a:prstGeom>
          <a:noFill/>
          <a:ln w="9525">
            <a:noFill/>
            <a:miter lim="800000"/>
            <a:headEnd/>
            <a:tailEnd/>
          </a:ln>
          <a:effectLst/>
        </p:spPr>
        <p:txBody>
          <a:bodyPr vert="horz" wrap="square" lIns="92168" tIns="46083" rIns="92168" bIns="46083" numCol="1" anchor="t" anchorCtr="0" compatLnSpc="1">
            <a:prstTxWarp prst="textNoShape">
              <a:avLst/>
            </a:prstTxWarp>
          </a:bodyPr>
          <a:lstStyle>
            <a:lvl1pPr algn="r">
              <a:defRPr sz="1200" i="0" smtClean="0"/>
            </a:lvl1pPr>
          </a:lstStyle>
          <a:p>
            <a:pPr>
              <a:defRPr/>
            </a:pPr>
            <a:endParaRPr lang="en-US"/>
          </a:p>
        </p:txBody>
      </p:sp>
      <p:sp>
        <p:nvSpPr>
          <p:cNvPr id="17412" name="Rectangle 4"/>
          <p:cNvSpPr>
            <a:spLocks noGrp="1" noChangeArrowheads="1"/>
          </p:cNvSpPr>
          <p:nvPr>
            <p:ph type="ftr" sz="quarter" idx="2"/>
          </p:nvPr>
        </p:nvSpPr>
        <p:spPr bwMode="auto">
          <a:xfrm>
            <a:off x="1" y="8893003"/>
            <a:ext cx="3067374" cy="468474"/>
          </a:xfrm>
          <a:prstGeom prst="rect">
            <a:avLst/>
          </a:prstGeom>
          <a:noFill/>
          <a:ln w="9525">
            <a:noFill/>
            <a:miter lim="800000"/>
            <a:headEnd/>
            <a:tailEnd/>
          </a:ln>
          <a:effectLst/>
        </p:spPr>
        <p:txBody>
          <a:bodyPr vert="horz" wrap="square" lIns="92168" tIns="46083" rIns="92168" bIns="46083" numCol="1" anchor="b" anchorCtr="0" compatLnSpc="1">
            <a:prstTxWarp prst="textNoShape">
              <a:avLst/>
            </a:prstTxWarp>
          </a:bodyPr>
          <a:lstStyle>
            <a:lvl1pPr>
              <a:defRPr sz="1200" i="0" smtClean="0"/>
            </a:lvl1pPr>
          </a:lstStyle>
          <a:p>
            <a:pPr>
              <a:defRPr/>
            </a:pPr>
            <a:endParaRPr lang="en-US"/>
          </a:p>
        </p:txBody>
      </p:sp>
      <p:sp>
        <p:nvSpPr>
          <p:cNvPr id="17413" name="Rectangle 5"/>
          <p:cNvSpPr>
            <a:spLocks noGrp="1" noChangeArrowheads="1"/>
          </p:cNvSpPr>
          <p:nvPr>
            <p:ph type="sldNum" sz="quarter" idx="3"/>
          </p:nvPr>
        </p:nvSpPr>
        <p:spPr bwMode="auto">
          <a:xfrm>
            <a:off x="4008101" y="8893003"/>
            <a:ext cx="3067374" cy="468474"/>
          </a:xfrm>
          <a:prstGeom prst="rect">
            <a:avLst/>
          </a:prstGeom>
          <a:noFill/>
          <a:ln w="9525">
            <a:noFill/>
            <a:miter lim="800000"/>
            <a:headEnd/>
            <a:tailEnd/>
          </a:ln>
          <a:effectLst/>
        </p:spPr>
        <p:txBody>
          <a:bodyPr vert="horz" wrap="square" lIns="92168" tIns="46083" rIns="92168" bIns="46083" numCol="1" anchor="b" anchorCtr="0" compatLnSpc="1">
            <a:prstTxWarp prst="textNoShape">
              <a:avLst/>
            </a:prstTxWarp>
          </a:bodyPr>
          <a:lstStyle>
            <a:lvl1pPr algn="r">
              <a:defRPr sz="1200" i="0" smtClean="0"/>
            </a:lvl1pPr>
          </a:lstStyle>
          <a:p>
            <a:pPr>
              <a:defRPr/>
            </a:pPr>
            <a:fld id="{2BD8CBA4-1BFC-451E-9C8A-F3F02ED8AF54}" type="slidenum">
              <a:rPr lang="en-US"/>
              <a:pPr>
                <a:defRPr/>
              </a:pPr>
              <a:t>‹#›</a:t>
            </a:fld>
            <a:endParaRPr lang="en-US"/>
          </a:p>
        </p:txBody>
      </p:sp>
    </p:spTree>
    <p:extLst>
      <p:ext uri="{BB962C8B-B14F-4D97-AF65-F5344CB8AC3E}">
        <p14:creationId xmlns:p14="http://schemas.microsoft.com/office/powerpoint/2010/main" val="23886628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8132" name="Rectangle 4"/>
          <p:cNvSpPr>
            <a:spLocks noGrp="1" noRot="1" noChangeAspect="1" noChangeArrowheads="1" noTextEdit="1"/>
          </p:cNvSpPr>
          <p:nvPr>
            <p:ph type="sldImg" idx="2"/>
          </p:nvPr>
        </p:nvSpPr>
        <p:spPr bwMode="auto">
          <a:xfrm>
            <a:off x="1192213" y="274638"/>
            <a:ext cx="3073400" cy="2305050"/>
          </a:xfrm>
          <a:prstGeom prst="rect">
            <a:avLst/>
          </a:prstGeom>
          <a:noFill/>
          <a:ln w="9525">
            <a:solidFill>
              <a:srgbClr val="000000"/>
            </a:solidFill>
            <a:miter lim="800000"/>
            <a:headEnd/>
            <a:tailEnd/>
          </a:ln>
        </p:spPr>
      </p:sp>
      <p:sp>
        <p:nvSpPr>
          <p:cNvPr id="23557" name="Rectangle 5"/>
          <p:cNvSpPr>
            <a:spLocks noGrp="1" noChangeArrowheads="1"/>
          </p:cNvSpPr>
          <p:nvPr>
            <p:ph type="body" sz="quarter" idx="3"/>
          </p:nvPr>
        </p:nvSpPr>
        <p:spPr bwMode="auto">
          <a:xfrm>
            <a:off x="276929" y="2762873"/>
            <a:ext cx="6461677" cy="6262516"/>
          </a:xfrm>
          <a:prstGeom prst="rect">
            <a:avLst/>
          </a:prstGeom>
          <a:noFill/>
          <a:ln w="9525">
            <a:noFill/>
            <a:miter lim="800000"/>
            <a:headEnd/>
            <a:tailEnd/>
          </a:ln>
          <a:effectLst/>
        </p:spPr>
        <p:txBody>
          <a:bodyPr vert="horz" wrap="square" lIns="92168" tIns="46083" rIns="92168" bIns="46083" numCol="1" anchor="t" anchorCtr="0" compatLnSpc="1">
            <a:prstTxWarp prst="textNoShape">
              <a:avLst/>
            </a:prstTxWarp>
          </a:bodyPr>
          <a:lstStyle/>
          <a:p>
            <a:pPr lvl="0"/>
            <a:r>
              <a:rPr lang="en-US" dirty="0"/>
              <a:t>Click to edit Master text styles</a:t>
            </a:r>
          </a:p>
          <a:p>
            <a:pPr lvl="1"/>
            <a:r>
              <a:rPr lang="en-US" dirty="0"/>
              <a:t>Second level</a:t>
            </a:r>
          </a:p>
        </p:txBody>
      </p:sp>
      <p:sp>
        <p:nvSpPr>
          <p:cNvPr id="23559" name="Rectangle 7"/>
          <p:cNvSpPr>
            <a:spLocks noGrp="1" noChangeArrowheads="1"/>
          </p:cNvSpPr>
          <p:nvPr>
            <p:ph type="sldNum" sz="quarter" idx="5"/>
          </p:nvPr>
        </p:nvSpPr>
        <p:spPr bwMode="auto">
          <a:xfrm>
            <a:off x="4008101" y="8893003"/>
            <a:ext cx="3067374" cy="468474"/>
          </a:xfrm>
          <a:prstGeom prst="rect">
            <a:avLst/>
          </a:prstGeom>
          <a:noFill/>
          <a:ln w="9525">
            <a:noFill/>
            <a:miter lim="800000"/>
            <a:headEnd/>
            <a:tailEnd/>
          </a:ln>
          <a:effectLst/>
        </p:spPr>
        <p:txBody>
          <a:bodyPr vert="horz" wrap="square" lIns="92168" tIns="46083" rIns="92168" bIns="46083" numCol="1" anchor="b" anchorCtr="0" compatLnSpc="1">
            <a:prstTxWarp prst="textNoShape">
              <a:avLst/>
            </a:prstTxWarp>
          </a:bodyPr>
          <a:lstStyle>
            <a:lvl1pPr algn="r">
              <a:defRPr sz="1200" i="0" smtClean="0"/>
            </a:lvl1pPr>
          </a:lstStyle>
          <a:p>
            <a:pPr>
              <a:defRPr/>
            </a:pPr>
            <a:r>
              <a:rPr lang="en-US"/>
              <a:t>  Charlie        </a:t>
            </a:r>
            <a:fld id="{92EC75F0-6EDD-425F-BED5-09C332EAD4B5}" type="slidenum">
              <a:rPr lang="en-US" smtClean="0"/>
              <a:pPr>
                <a:defRPr/>
              </a:pPr>
              <a:t>‹#›</a:t>
            </a:fld>
            <a:endParaRPr lang="en-US"/>
          </a:p>
        </p:txBody>
      </p:sp>
    </p:spTree>
    <p:extLst>
      <p:ext uri="{BB962C8B-B14F-4D97-AF65-F5344CB8AC3E}">
        <p14:creationId xmlns:p14="http://schemas.microsoft.com/office/powerpoint/2010/main" val="4077814419"/>
      </p:ext>
    </p:extLst>
  </p:cSld>
  <p:clrMap bg1="lt1" tx1="dk1" bg2="lt2" tx2="dk2" accent1="accent1" accent2="accent2" accent3="accent3" accent4="accent4" accent5="accent5" accent6="accent6" hlink="hlink" folHlink="folHlink"/>
  <p:notesStyle>
    <a:lvl1pPr marL="228600" indent="-228600" algn="l" rtl="0" fontAlgn="base">
      <a:spcBef>
        <a:spcPct val="30000"/>
      </a:spcBef>
      <a:spcAft>
        <a:spcPct val="0"/>
      </a:spcAft>
      <a:buFont typeface="Arial" pitchFamily="34" charset="0"/>
      <a:buChar char="•"/>
      <a:defRPr sz="1600" kern="1200">
        <a:solidFill>
          <a:schemeClr val="tx1"/>
        </a:solidFill>
        <a:latin typeface="Arial" charset="0"/>
        <a:ea typeface="+mn-ea"/>
        <a:cs typeface="Arial" charset="0"/>
      </a:defRPr>
    </a:lvl1pPr>
    <a:lvl2pPr marL="685800" indent="-228600" algn="l" rtl="0" fontAlgn="base">
      <a:spcBef>
        <a:spcPct val="30000"/>
      </a:spcBef>
      <a:spcAft>
        <a:spcPct val="0"/>
      </a:spcAft>
      <a:buFont typeface="Arial" pitchFamily="34" charset="0"/>
      <a:buChar char="•"/>
      <a:defRPr sz="1600" kern="1200">
        <a:solidFill>
          <a:schemeClr val="tx1"/>
        </a:solidFill>
        <a:latin typeface="Arial" charset="0"/>
        <a:ea typeface="+mn-ea"/>
        <a:cs typeface="Arial" charset="0"/>
      </a:defRPr>
    </a:lvl2pPr>
    <a:lvl3pPr marL="914400" algn="l" rtl="0" fontAlgn="base">
      <a:spcBef>
        <a:spcPct val="30000"/>
      </a:spcBef>
      <a:spcAft>
        <a:spcPct val="0"/>
      </a:spcAft>
      <a:defRPr sz="1600" kern="1200">
        <a:solidFill>
          <a:schemeClr val="tx1"/>
        </a:solidFill>
        <a:latin typeface="Arial" charset="0"/>
        <a:ea typeface="+mn-ea"/>
        <a:cs typeface="Arial" charset="0"/>
      </a:defRPr>
    </a:lvl3pPr>
    <a:lvl4pPr marL="1371600" algn="l" rtl="0" fontAlgn="base">
      <a:spcBef>
        <a:spcPct val="30000"/>
      </a:spcBef>
      <a:spcAft>
        <a:spcPct val="0"/>
      </a:spcAft>
      <a:defRPr sz="1600" kern="1200">
        <a:solidFill>
          <a:schemeClr val="tx1"/>
        </a:solidFill>
        <a:latin typeface="Arial" charset="0"/>
        <a:ea typeface="+mn-ea"/>
        <a:cs typeface="Arial" charset="0"/>
      </a:defRPr>
    </a:lvl4pPr>
    <a:lvl5pPr marL="1828800" algn="l" rtl="0" fontAlgn="base">
      <a:spcBef>
        <a:spcPct val="30000"/>
      </a:spcBef>
      <a:spcAft>
        <a:spcPct val="0"/>
      </a:spcAft>
      <a:defRPr sz="1600" kern="1200">
        <a:solidFill>
          <a:schemeClr val="tx1"/>
        </a:solidFill>
        <a:latin typeface="Arial" charset="0"/>
        <a:ea typeface="+mn-ea"/>
        <a:cs typeface="Arial"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9" name="Rectangle 6">
            <a:extLst>
              <a:ext uri="{FF2B5EF4-FFF2-40B4-BE49-F238E27FC236}">
                <a16:creationId xmlns:a16="http://schemas.microsoft.com/office/drawing/2014/main" id="{CFC13DC0-B047-4532-A8EF-9546829505C2}"/>
              </a:ext>
            </a:extLst>
          </p:cNvPr>
          <p:cNvSpPr>
            <a:spLocks noGrp="1" noChangeArrowheads="1"/>
          </p:cNvSpPr>
          <p:nvPr>
            <p:ph type="sldNum"/>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BBE7AE20-7B12-4E2F-BACE-38C97DADAD56}" type="slidenum">
              <a:rPr kumimoji="0" lang="en-US" altLang="en-US" sz="1200" b="0" i="0" u="none" strike="noStrike" kern="1200" cap="none" spc="0" normalizeH="0" baseline="0" noProof="0">
                <a:ln>
                  <a:noFill/>
                </a:ln>
                <a:solidFill>
                  <a:srgbClr val="000000"/>
                </a:solidFill>
                <a:effectLst/>
                <a:uLnTx/>
                <a:uFillTx/>
                <a:latin typeface="Arial" charset="0"/>
                <a:ea typeface="+mn-ea"/>
                <a:cs typeface="Arial" charset="0"/>
              </a:rPr>
              <a:pPr marL="0" marR="0" lvl="0" indent="0" algn="r" defTabSz="914400" rtl="0" eaLnBrk="1" fontAlgn="base" latinLnBrk="0" hangingPunct="1">
                <a:lnSpc>
                  <a:spcPct val="100000"/>
                </a:lnSpc>
                <a:spcBef>
                  <a:spcPct val="0"/>
                </a:spcBef>
                <a:spcAft>
                  <a:spcPct val="0"/>
                </a:spcAft>
                <a:buClrTx/>
                <a:buSzTx/>
                <a:buFontTx/>
                <a:buNone/>
                <a:tabLst/>
                <a:defRPr/>
              </a:pPr>
              <a:t>1</a:t>
            </a:fld>
            <a:endParaRPr kumimoji="0" lang="en-US" altLang="en-US" sz="1200" b="0" i="0" u="none" strike="noStrike" kern="1200" cap="none" spc="0" normalizeH="0" baseline="0" noProof="0" dirty="0">
              <a:ln>
                <a:noFill/>
              </a:ln>
              <a:solidFill>
                <a:srgbClr val="000000"/>
              </a:solidFill>
              <a:effectLst/>
              <a:uLnTx/>
              <a:uFillTx/>
              <a:latin typeface="Arial" charset="0"/>
              <a:ea typeface="+mn-ea"/>
              <a:cs typeface="Arial" charset="0"/>
            </a:endParaRPr>
          </a:p>
        </p:txBody>
      </p:sp>
      <p:sp>
        <p:nvSpPr>
          <p:cNvPr id="31745" name="Text Box 1">
            <a:extLst>
              <a:ext uri="{FF2B5EF4-FFF2-40B4-BE49-F238E27FC236}">
                <a16:creationId xmlns:a16="http://schemas.microsoft.com/office/drawing/2014/main" id="{8149CE1D-FB44-488E-8EEC-367E16891858}"/>
              </a:ext>
            </a:extLst>
          </p:cNvPr>
          <p:cNvSpPr txBox="1">
            <a:spLocks noChangeArrowheads="1"/>
          </p:cNvSpPr>
          <p:nvPr/>
        </p:nvSpPr>
        <p:spPr bwMode="auto">
          <a:xfrm>
            <a:off x="4398963" y="9555163"/>
            <a:ext cx="3371850" cy="5016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lstStyle>
            <a:lvl1pPr>
              <a:tabLst>
                <a:tab pos="723900" algn="l"/>
                <a:tab pos="1447800" algn="l"/>
                <a:tab pos="2171700" algn="l"/>
                <a:tab pos="2895600" algn="l"/>
              </a:tabLst>
              <a:defRPr>
                <a:solidFill>
                  <a:srgbClr val="000000"/>
                </a:solidFill>
                <a:latin typeface="Arial" panose="020B0604020202020204" pitchFamily="34" charset="0"/>
                <a:ea typeface="Microsoft YaHei" panose="020B0503020204020204" pitchFamily="34" charset="-122"/>
              </a:defRPr>
            </a:lvl1pPr>
            <a:lvl2pPr>
              <a:tabLst>
                <a:tab pos="723900" algn="l"/>
                <a:tab pos="1447800" algn="l"/>
                <a:tab pos="2171700" algn="l"/>
                <a:tab pos="2895600" algn="l"/>
              </a:tabLst>
              <a:defRPr>
                <a:solidFill>
                  <a:srgbClr val="000000"/>
                </a:solidFill>
                <a:latin typeface="Arial" panose="020B0604020202020204" pitchFamily="34" charset="0"/>
                <a:ea typeface="Microsoft YaHei" panose="020B0503020204020204" pitchFamily="34" charset="-122"/>
              </a:defRPr>
            </a:lvl2pPr>
            <a:lvl3pPr>
              <a:tabLst>
                <a:tab pos="723900" algn="l"/>
                <a:tab pos="1447800" algn="l"/>
                <a:tab pos="2171700" algn="l"/>
                <a:tab pos="2895600" algn="l"/>
              </a:tabLst>
              <a:defRPr>
                <a:solidFill>
                  <a:srgbClr val="000000"/>
                </a:solidFill>
                <a:latin typeface="Arial" panose="020B0604020202020204" pitchFamily="34" charset="0"/>
                <a:ea typeface="Microsoft YaHei" panose="020B0503020204020204" pitchFamily="34" charset="-122"/>
              </a:defRPr>
            </a:lvl3pPr>
            <a:lvl4pPr>
              <a:tabLst>
                <a:tab pos="723900" algn="l"/>
                <a:tab pos="1447800" algn="l"/>
                <a:tab pos="2171700" algn="l"/>
                <a:tab pos="2895600" algn="l"/>
              </a:tabLst>
              <a:defRPr>
                <a:solidFill>
                  <a:srgbClr val="000000"/>
                </a:solidFill>
                <a:latin typeface="Arial" panose="020B0604020202020204" pitchFamily="34" charset="0"/>
                <a:ea typeface="Microsoft YaHei" panose="020B0503020204020204" pitchFamily="34" charset="-122"/>
              </a:defRPr>
            </a:lvl4pPr>
            <a:lvl5pPr>
              <a:tabLst>
                <a:tab pos="723900" algn="l"/>
                <a:tab pos="1447800" algn="l"/>
                <a:tab pos="2171700" algn="l"/>
                <a:tab pos="2895600" algn="l"/>
              </a:tabLst>
              <a:defRPr>
                <a:solidFill>
                  <a:srgbClr val="000000"/>
                </a:solidFill>
                <a:latin typeface="Arial" panose="020B0604020202020204" pitchFamily="34" charset="0"/>
                <a:ea typeface="Microsoft YaHei" panose="020B0503020204020204" pitchFamily="34" charset="-122"/>
              </a:defRPr>
            </a:lvl5pPr>
            <a:lvl6pPr marL="25146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a:solidFill>
                  <a:srgbClr val="000000"/>
                </a:solidFill>
                <a:latin typeface="Arial" panose="020B0604020202020204" pitchFamily="34" charset="0"/>
                <a:ea typeface="Microsoft YaHei" panose="020B0503020204020204" pitchFamily="34" charset="-122"/>
              </a:defRPr>
            </a:lvl6pPr>
            <a:lvl7pPr marL="29718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a:solidFill>
                  <a:srgbClr val="000000"/>
                </a:solidFill>
                <a:latin typeface="Arial" panose="020B0604020202020204" pitchFamily="34" charset="0"/>
                <a:ea typeface="Microsoft YaHei" panose="020B0503020204020204" pitchFamily="34" charset="-122"/>
              </a:defRPr>
            </a:lvl7pPr>
            <a:lvl8pPr marL="34290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a:solidFill>
                  <a:srgbClr val="000000"/>
                </a:solidFill>
                <a:latin typeface="Arial" panose="020B0604020202020204" pitchFamily="34" charset="0"/>
                <a:ea typeface="Microsoft YaHei" panose="020B0503020204020204" pitchFamily="34" charset="-122"/>
              </a:defRPr>
            </a:lvl8pPr>
            <a:lvl9pPr marL="38862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a:solidFill>
                  <a:srgbClr val="000000"/>
                </a:solidFill>
                <a:latin typeface="Arial" panose="020B0604020202020204" pitchFamily="34" charset="0"/>
                <a:ea typeface="Microsoft YaHei" panose="020B0503020204020204" pitchFamily="34" charset="-122"/>
              </a:defRPr>
            </a:lvl9pPr>
          </a:lstStyle>
          <a:p>
            <a:pPr marL="0" marR="0" lvl="0" indent="0" algn="l" defTabSz="914400" rtl="0" eaLnBrk="1" fontAlgn="base" latinLnBrk="0" hangingPunct="1">
              <a:lnSpc>
                <a:spcPct val="100000"/>
              </a:lnSpc>
              <a:spcBef>
                <a:spcPct val="0"/>
              </a:spcBef>
              <a:spcAft>
                <a:spcPct val="0"/>
              </a:spcAft>
              <a:buClrTx/>
              <a:buSzTx/>
              <a:buFontTx/>
              <a:buNone/>
              <a:tabLst>
                <a:tab pos="723900" algn="l"/>
                <a:tab pos="1447800" algn="l"/>
                <a:tab pos="2171700" algn="l"/>
                <a:tab pos="2895600" algn="l"/>
              </a:tabLst>
              <a:defRPr/>
            </a:pPr>
            <a:fld id="{5B011BF4-E702-45DA-B772-530674A39CC9}" type="slidenum">
              <a:rPr kumimoji="0" lang="en-US" altLang="en-US" sz="1400" b="0" i="1" u="none" strike="noStrike" kern="1200" cap="none" spc="0" normalizeH="0" baseline="0" noProof="0">
                <a:ln>
                  <a:noFill/>
                </a:ln>
                <a:solidFill>
                  <a:srgbClr val="000000"/>
                </a:solidFill>
                <a:effectLst/>
                <a:uLnTx/>
                <a:uFillTx/>
                <a:latin typeface="Arial" panose="020B0604020202020204" pitchFamily="34" charset="0"/>
                <a:ea typeface="Microsoft YaHei" panose="020B0503020204020204" pitchFamily="34" charset="-122"/>
                <a:cs typeface="Arial" charset="0"/>
              </a:rPr>
              <a:pPr marL="0" marR="0" lvl="0" indent="0" algn="l" defTabSz="914400" rtl="0" eaLnBrk="1" fontAlgn="base" latinLnBrk="0" hangingPunct="1">
                <a:lnSpc>
                  <a:spcPct val="100000"/>
                </a:lnSpc>
                <a:spcBef>
                  <a:spcPct val="0"/>
                </a:spcBef>
                <a:spcAft>
                  <a:spcPct val="0"/>
                </a:spcAft>
                <a:buClrTx/>
                <a:buSzTx/>
                <a:buFontTx/>
                <a:buNone/>
                <a:tabLst>
                  <a:tab pos="723900" algn="l"/>
                  <a:tab pos="1447800" algn="l"/>
                  <a:tab pos="2171700" algn="l"/>
                  <a:tab pos="2895600" algn="l"/>
                </a:tabLst>
                <a:defRPr/>
              </a:pPr>
              <a:t>1</a:t>
            </a:fld>
            <a:endParaRPr kumimoji="0" lang="en-US" altLang="en-US" sz="1400" b="0" i="1" u="none" strike="noStrike" kern="1200" cap="none" spc="0" normalizeH="0" baseline="0" noProof="0" dirty="0">
              <a:ln>
                <a:noFill/>
              </a:ln>
              <a:solidFill>
                <a:srgbClr val="000000"/>
              </a:solidFill>
              <a:effectLst/>
              <a:uLnTx/>
              <a:uFillTx/>
              <a:latin typeface="Arial" panose="020B0604020202020204" pitchFamily="34" charset="0"/>
              <a:ea typeface="Microsoft YaHei" panose="020B0503020204020204" pitchFamily="34" charset="-122"/>
              <a:cs typeface="Arial" charset="0"/>
            </a:endParaRPr>
          </a:p>
        </p:txBody>
      </p:sp>
      <p:sp>
        <p:nvSpPr>
          <p:cNvPr id="31746" name="Rectangle 2">
            <a:extLst>
              <a:ext uri="{FF2B5EF4-FFF2-40B4-BE49-F238E27FC236}">
                <a16:creationId xmlns:a16="http://schemas.microsoft.com/office/drawing/2014/main" id="{04B3115C-5531-43AD-898C-74ABC00834CB}"/>
              </a:ext>
            </a:extLst>
          </p:cNvPr>
          <p:cNvSpPr txBox="1">
            <a:spLocks noGrp="1" noRot="1" noChangeAspect="1" noChangeArrowheads="1"/>
          </p:cNvSpPr>
          <p:nvPr>
            <p:ph type="sldImg"/>
          </p:nvPr>
        </p:nvSpPr>
        <p:spPr bwMode="auto">
          <a:xfrm>
            <a:off x="1181100" y="696913"/>
            <a:ext cx="4648200" cy="3486150"/>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31747" name="Rectangle 3">
            <a:extLst>
              <a:ext uri="{FF2B5EF4-FFF2-40B4-BE49-F238E27FC236}">
                <a16:creationId xmlns:a16="http://schemas.microsoft.com/office/drawing/2014/main" id="{FC00B35A-EF01-4B5D-91D7-0ACDABBBEC45}"/>
              </a:ext>
            </a:extLst>
          </p:cNvPr>
          <p:cNvSpPr txBox="1">
            <a:spLocks noGrp="1" noChangeArrowheads="1"/>
          </p:cNvSpPr>
          <p:nvPr>
            <p:ph type="body" idx="1"/>
          </p:nvPr>
        </p:nvSpPr>
        <p:spPr bwMode="auto">
          <a:xfrm>
            <a:off x="701675" y="4416425"/>
            <a:ext cx="5608638" cy="4183063"/>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marL="215900" indent="-214313" eaLnBrk="1">
              <a:spcBef>
                <a:spcPct val="0"/>
              </a:spcBef>
              <a:tabLst>
                <a:tab pos="723900" algn="l"/>
                <a:tab pos="1447800" algn="l"/>
                <a:tab pos="2171700" algn="l"/>
                <a:tab pos="2895600" algn="l"/>
                <a:tab pos="3619500" algn="l"/>
                <a:tab pos="4343400" algn="l"/>
                <a:tab pos="5067300" algn="l"/>
              </a:tabLst>
            </a:pPr>
            <a:endParaRPr lang="en-US" altLang="en-US" sz="2000" dirty="0">
              <a:latin typeface="Arial" panose="020B0604020202020204" pitchFamily="34" charset="0"/>
              <a:ea typeface="Microsoft YaHei" panose="020B0503020204020204" pitchFamily="34" charset="-122"/>
            </a:endParaRPr>
          </a:p>
        </p:txBody>
      </p:sp>
      <p:sp>
        <p:nvSpPr>
          <p:cNvPr id="31748" name="Rectangle 4">
            <a:extLst>
              <a:ext uri="{FF2B5EF4-FFF2-40B4-BE49-F238E27FC236}">
                <a16:creationId xmlns:a16="http://schemas.microsoft.com/office/drawing/2014/main" id="{38A0CE01-DFEE-485A-9E4F-80825921AE13}"/>
              </a:ext>
            </a:extLst>
          </p:cNvPr>
          <p:cNvSpPr>
            <a:spLocks noChangeArrowheads="1"/>
          </p:cNvSpPr>
          <p:nvPr/>
        </p:nvSpPr>
        <p:spPr bwMode="auto">
          <a:xfrm>
            <a:off x="3970338" y="8829675"/>
            <a:ext cx="3036887" cy="46513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lstStyle>
            <a:lvl1pPr>
              <a:tabLst>
                <a:tab pos="723900" algn="l"/>
                <a:tab pos="1447800" algn="l"/>
                <a:tab pos="2171700" algn="l"/>
                <a:tab pos="2894013" algn="l"/>
                <a:tab pos="2895600" algn="l"/>
              </a:tabLst>
              <a:defRPr>
                <a:solidFill>
                  <a:srgbClr val="000000"/>
                </a:solidFill>
                <a:latin typeface="Arial" panose="020B0604020202020204" pitchFamily="34" charset="0"/>
                <a:ea typeface="Microsoft YaHei" panose="020B0503020204020204" pitchFamily="34" charset="-122"/>
              </a:defRPr>
            </a:lvl1pPr>
            <a:lvl2pPr>
              <a:tabLst>
                <a:tab pos="723900" algn="l"/>
                <a:tab pos="1447800" algn="l"/>
                <a:tab pos="2171700" algn="l"/>
                <a:tab pos="2894013" algn="l"/>
                <a:tab pos="2895600" algn="l"/>
              </a:tabLst>
              <a:defRPr>
                <a:solidFill>
                  <a:srgbClr val="000000"/>
                </a:solidFill>
                <a:latin typeface="Arial" panose="020B0604020202020204" pitchFamily="34" charset="0"/>
                <a:ea typeface="Microsoft YaHei" panose="020B0503020204020204" pitchFamily="34" charset="-122"/>
              </a:defRPr>
            </a:lvl2pPr>
            <a:lvl3pPr>
              <a:tabLst>
                <a:tab pos="723900" algn="l"/>
                <a:tab pos="1447800" algn="l"/>
                <a:tab pos="2171700" algn="l"/>
                <a:tab pos="2894013" algn="l"/>
                <a:tab pos="2895600" algn="l"/>
              </a:tabLst>
              <a:defRPr>
                <a:solidFill>
                  <a:srgbClr val="000000"/>
                </a:solidFill>
                <a:latin typeface="Arial" panose="020B0604020202020204" pitchFamily="34" charset="0"/>
                <a:ea typeface="Microsoft YaHei" panose="020B0503020204020204" pitchFamily="34" charset="-122"/>
              </a:defRPr>
            </a:lvl3pPr>
            <a:lvl4pPr>
              <a:tabLst>
                <a:tab pos="723900" algn="l"/>
                <a:tab pos="1447800" algn="l"/>
                <a:tab pos="2171700" algn="l"/>
                <a:tab pos="2894013" algn="l"/>
                <a:tab pos="2895600" algn="l"/>
              </a:tabLst>
              <a:defRPr>
                <a:solidFill>
                  <a:srgbClr val="000000"/>
                </a:solidFill>
                <a:latin typeface="Arial" panose="020B0604020202020204" pitchFamily="34" charset="0"/>
                <a:ea typeface="Microsoft YaHei" panose="020B0503020204020204" pitchFamily="34" charset="-122"/>
              </a:defRPr>
            </a:lvl4pPr>
            <a:lvl5pPr>
              <a:tabLst>
                <a:tab pos="723900" algn="l"/>
                <a:tab pos="1447800" algn="l"/>
                <a:tab pos="2171700" algn="l"/>
                <a:tab pos="2894013" algn="l"/>
                <a:tab pos="2895600" algn="l"/>
              </a:tabLst>
              <a:defRPr>
                <a:solidFill>
                  <a:srgbClr val="000000"/>
                </a:solidFill>
                <a:latin typeface="Arial" panose="020B0604020202020204" pitchFamily="34" charset="0"/>
                <a:ea typeface="Microsoft YaHei" panose="020B0503020204020204" pitchFamily="34" charset="-122"/>
              </a:defRPr>
            </a:lvl5pPr>
            <a:lvl6pPr marL="25146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4013" algn="l"/>
                <a:tab pos="2895600" algn="l"/>
              </a:tabLst>
              <a:defRPr>
                <a:solidFill>
                  <a:srgbClr val="000000"/>
                </a:solidFill>
                <a:latin typeface="Arial" panose="020B0604020202020204" pitchFamily="34" charset="0"/>
                <a:ea typeface="Microsoft YaHei" panose="020B0503020204020204" pitchFamily="34" charset="-122"/>
              </a:defRPr>
            </a:lvl6pPr>
            <a:lvl7pPr marL="29718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4013" algn="l"/>
                <a:tab pos="2895600" algn="l"/>
              </a:tabLst>
              <a:defRPr>
                <a:solidFill>
                  <a:srgbClr val="000000"/>
                </a:solidFill>
                <a:latin typeface="Arial" panose="020B0604020202020204" pitchFamily="34" charset="0"/>
                <a:ea typeface="Microsoft YaHei" panose="020B0503020204020204" pitchFamily="34" charset="-122"/>
              </a:defRPr>
            </a:lvl7pPr>
            <a:lvl8pPr marL="34290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4013" algn="l"/>
                <a:tab pos="2895600" algn="l"/>
              </a:tabLst>
              <a:defRPr>
                <a:solidFill>
                  <a:srgbClr val="000000"/>
                </a:solidFill>
                <a:latin typeface="Arial" panose="020B0604020202020204" pitchFamily="34" charset="0"/>
                <a:ea typeface="Microsoft YaHei" panose="020B0503020204020204" pitchFamily="34" charset="-122"/>
              </a:defRPr>
            </a:lvl8pPr>
            <a:lvl9pPr marL="38862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4013" algn="l"/>
                <a:tab pos="2895600" algn="l"/>
              </a:tabLst>
              <a:defRPr>
                <a:solidFill>
                  <a:srgbClr val="000000"/>
                </a:solidFill>
                <a:latin typeface="Arial" panose="020B0604020202020204" pitchFamily="34" charset="0"/>
                <a:ea typeface="Microsoft YaHei" panose="020B0503020204020204" pitchFamily="34" charset="-122"/>
              </a:defRPr>
            </a:lvl9pPr>
          </a:lstStyle>
          <a:p>
            <a:pPr marL="0" marR="0" lvl="0" indent="0" algn="r" defTabSz="914400" rtl="0" eaLnBrk="1" fontAlgn="base" latinLnBrk="0" hangingPunct="1">
              <a:lnSpc>
                <a:spcPct val="100000"/>
              </a:lnSpc>
              <a:spcBef>
                <a:spcPct val="0"/>
              </a:spcBef>
              <a:spcAft>
                <a:spcPct val="0"/>
              </a:spcAft>
              <a:buClrTx/>
              <a:buSzTx/>
              <a:buFontTx/>
              <a:buNone/>
              <a:tabLst>
                <a:tab pos="723900" algn="l"/>
                <a:tab pos="1447800" algn="l"/>
                <a:tab pos="2171700" algn="l"/>
                <a:tab pos="2894013" algn="l"/>
                <a:tab pos="2895600" algn="l"/>
              </a:tabLst>
              <a:defRPr/>
            </a:pPr>
            <a:fld id="{DCBF3306-AD54-4379-9DAA-A4B895192089}" type="slidenum">
              <a:rPr kumimoji="0" lang="en-US" altLang="en-US" sz="1200" b="0" i="1" u="none" strike="noStrike" kern="1200" cap="none" spc="0" normalizeH="0" baseline="0" noProof="0">
                <a:ln>
                  <a:noFill/>
                </a:ln>
                <a:solidFill>
                  <a:srgbClr val="000000"/>
                </a:solidFill>
                <a:effectLst/>
                <a:uLnTx/>
                <a:uFillTx/>
                <a:latin typeface="Calibri" panose="020F0502020204030204" pitchFamily="34" charset="0"/>
                <a:ea typeface="Microsoft YaHei" panose="020B0503020204020204" pitchFamily="34" charset="-122"/>
                <a:cs typeface="Arial" charset="0"/>
              </a:rPr>
              <a:pPr marL="0" marR="0" lvl="0" indent="0" algn="r" defTabSz="914400" rtl="0" eaLnBrk="1" fontAlgn="base" latinLnBrk="0" hangingPunct="1">
                <a:lnSpc>
                  <a:spcPct val="100000"/>
                </a:lnSpc>
                <a:spcBef>
                  <a:spcPct val="0"/>
                </a:spcBef>
                <a:spcAft>
                  <a:spcPct val="0"/>
                </a:spcAft>
                <a:buClrTx/>
                <a:buSzTx/>
                <a:buFontTx/>
                <a:buNone/>
                <a:tabLst>
                  <a:tab pos="723900" algn="l"/>
                  <a:tab pos="1447800" algn="l"/>
                  <a:tab pos="2171700" algn="l"/>
                  <a:tab pos="2894013" algn="l"/>
                  <a:tab pos="2895600" algn="l"/>
                </a:tabLst>
                <a:defRPr/>
              </a:pPr>
              <a:t>1</a:t>
            </a:fld>
            <a:endParaRPr kumimoji="0" lang="en-US" altLang="en-US" sz="1200" b="0" i="1" u="none" strike="noStrike" kern="1200" cap="none" spc="0" normalizeH="0" baseline="0" noProof="0" dirty="0">
              <a:ln>
                <a:noFill/>
              </a:ln>
              <a:solidFill>
                <a:srgbClr val="000000"/>
              </a:solidFill>
              <a:effectLst/>
              <a:uLnTx/>
              <a:uFillTx/>
              <a:latin typeface="Calibri" panose="020F0502020204030204" pitchFamily="34" charset="0"/>
              <a:ea typeface="Microsoft YaHei" panose="020B0503020204020204" pitchFamily="34" charset="-122"/>
              <a:cs typeface="Arial" charset="0"/>
            </a:endParaRPr>
          </a:p>
        </p:txBody>
      </p:sp>
    </p:spTree>
    <p:extLst>
      <p:ext uri="{BB962C8B-B14F-4D97-AF65-F5344CB8AC3E}">
        <p14:creationId xmlns:p14="http://schemas.microsoft.com/office/powerpoint/2010/main" val="163301148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9" name="Rectangle 6">
            <a:extLst>
              <a:ext uri="{FF2B5EF4-FFF2-40B4-BE49-F238E27FC236}">
                <a16:creationId xmlns:a16="http://schemas.microsoft.com/office/drawing/2014/main" id="{1A0173B1-6896-4B25-9D38-094AA0441D27}"/>
              </a:ext>
            </a:extLst>
          </p:cNvPr>
          <p:cNvSpPr>
            <a:spLocks noGrp="1" noChangeArrowheads="1"/>
          </p:cNvSpPr>
          <p:nvPr>
            <p:ph type="sldNum"/>
          </p:nvPr>
        </p:nvSpPr>
        <p:spPr>
          <a:ln/>
        </p:spPr>
        <p:txBody>
          <a:bodyPr/>
          <a:lstStyle/>
          <a:p>
            <a:fld id="{9B4E7F86-F7D1-4148-8177-5DA249216BE2}" type="slidenum">
              <a:rPr lang="en-US" altLang="en-US"/>
              <a:pPr/>
              <a:t>10</a:t>
            </a:fld>
            <a:endParaRPr lang="en-US" altLang="en-US" dirty="0"/>
          </a:p>
        </p:txBody>
      </p:sp>
      <p:sp>
        <p:nvSpPr>
          <p:cNvPr id="35841" name="Text Box 1">
            <a:extLst>
              <a:ext uri="{FF2B5EF4-FFF2-40B4-BE49-F238E27FC236}">
                <a16:creationId xmlns:a16="http://schemas.microsoft.com/office/drawing/2014/main" id="{8ED242B5-18CD-43AC-9C68-144106C587E4}"/>
              </a:ext>
            </a:extLst>
          </p:cNvPr>
          <p:cNvSpPr txBox="1">
            <a:spLocks noChangeArrowheads="1"/>
          </p:cNvSpPr>
          <p:nvPr/>
        </p:nvSpPr>
        <p:spPr bwMode="auto">
          <a:xfrm>
            <a:off x="4398963" y="9555163"/>
            <a:ext cx="3371850" cy="5016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lstStyle>
            <a:lvl1pPr>
              <a:tabLst>
                <a:tab pos="723900" algn="l"/>
                <a:tab pos="1447800" algn="l"/>
                <a:tab pos="2171700" algn="l"/>
                <a:tab pos="2895600" algn="l"/>
              </a:tabLst>
              <a:defRPr>
                <a:solidFill>
                  <a:srgbClr val="000000"/>
                </a:solidFill>
                <a:latin typeface="Arial" panose="020B0604020202020204" pitchFamily="34" charset="0"/>
                <a:ea typeface="Microsoft YaHei" panose="020B0503020204020204" pitchFamily="34" charset="-122"/>
              </a:defRPr>
            </a:lvl1pPr>
            <a:lvl2pPr>
              <a:tabLst>
                <a:tab pos="723900" algn="l"/>
                <a:tab pos="1447800" algn="l"/>
                <a:tab pos="2171700" algn="l"/>
                <a:tab pos="2895600" algn="l"/>
              </a:tabLst>
              <a:defRPr>
                <a:solidFill>
                  <a:srgbClr val="000000"/>
                </a:solidFill>
                <a:latin typeface="Arial" panose="020B0604020202020204" pitchFamily="34" charset="0"/>
                <a:ea typeface="Microsoft YaHei" panose="020B0503020204020204" pitchFamily="34" charset="-122"/>
              </a:defRPr>
            </a:lvl2pPr>
            <a:lvl3pPr>
              <a:tabLst>
                <a:tab pos="723900" algn="l"/>
                <a:tab pos="1447800" algn="l"/>
                <a:tab pos="2171700" algn="l"/>
                <a:tab pos="2895600" algn="l"/>
              </a:tabLst>
              <a:defRPr>
                <a:solidFill>
                  <a:srgbClr val="000000"/>
                </a:solidFill>
                <a:latin typeface="Arial" panose="020B0604020202020204" pitchFamily="34" charset="0"/>
                <a:ea typeface="Microsoft YaHei" panose="020B0503020204020204" pitchFamily="34" charset="-122"/>
              </a:defRPr>
            </a:lvl3pPr>
            <a:lvl4pPr>
              <a:tabLst>
                <a:tab pos="723900" algn="l"/>
                <a:tab pos="1447800" algn="l"/>
                <a:tab pos="2171700" algn="l"/>
                <a:tab pos="2895600" algn="l"/>
              </a:tabLst>
              <a:defRPr>
                <a:solidFill>
                  <a:srgbClr val="000000"/>
                </a:solidFill>
                <a:latin typeface="Arial" panose="020B0604020202020204" pitchFamily="34" charset="0"/>
                <a:ea typeface="Microsoft YaHei" panose="020B0503020204020204" pitchFamily="34" charset="-122"/>
              </a:defRPr>
            </a:lvl4pPr>
            <a:lvl5pPr>
              <a:tabLst>
                <a:tab pos="723900" algn="l"/>
                <a:tab pos="1447800" algn="l"/>
                <a:tab pos="2171700" algn="l"/>
                <a:tab pos="2895600" algn="l"/>
              </a:tabLst>
              <a:defRPr>
                <a:solidFill>
                  <a:srgbClr val="000000"/>
                </a:solidFill>
                <a:latin typeface="Arial" panose="020B0604020202020204" pitchFamily="34" charset="0"/>
                <a:ea typeface="Microsoft YaHei" panose="020B0503020204020204" pitchFamily="34" charset="-122"/>
              </a:defRPr>
            </a:lvl5pPr>
            <a:lvl6pPr marL="25146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a:solidFill>
                  <a:srgbClr val="000000"/>
                </a:solidFill>
                <a:latin typeface="Arial" panose="020B0604020202020204" pitchFamily="34" charset="0"/>
                <a:ea typeface="Microsoft YaHei" panose="020B0503020204020204" pitchFamily="34" charset="-122"/>
              </a:defRPr>
            </a:lvl6pPr>
            <a:lvl7pPr marL="29718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a:solidFill>
                  <a:srgbClr val="000000"/>
                </a:solidFill>
                <a:latin typeface="Arial" panose="020B0604020202020204" pitchFamily="34" charset="0"/>
                <a:ea typeface="Microsoft YaHei" panose="020B0503020204020204" pitchFamily="34" charset="-122"/>
              </a:defRPr>
            </a:lvl7pPr>
            <a:lvl8pPr marL="34290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a:solidFill>
                  <a:srgbClr val="000000"/>
                </a:solidFill>
                <a:latin typeface="Arial" panose="020B0604020202020204" pitchFamily="34" charset="0"/>
                <a:ea typeface="Microsoft YaHei" panose="020B0503020204020204" pitchFamily="34" charset="-122"/>
              </a:defRPr>
            </a:lvl8pPr>
            <a:lvl9pPr marL="38862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a:solidFill>
                  <a:srgbClr val="000000"/>
                </a:solidFill>
                <a:latin typeface="Arial" panose="020B0604020202020204" pitchFamily="34" charset="0"/>
                <a:ea typeface="Microsoft YaHei" panose="020B0503020204020204" pitchFamily="34" charset="-122"/>
              </a:defRPr>
            </a:lvl9pPr>
          </a:lstStyle>
          <a:p>
            <a:fld id="{7E4E2569-4A1E-4E25-B567-12B8FAC4F086}" type="slidenum">
              <a:rPr lang="en-US" altLang="en-US" sz="1400"/>
              <a:pPr/>
              <a:t>10</a:t>
            </a:fld>
            <a:endParaRPr lang="en-US" altLang="en-US" sz="1400" dirty="0"/>
          </a:p>
        </p:txBody>
      </p:sp>
      <p:sp>
        <p:nvSpPr>
          <p:cNvPr id="35842" name="Rectangle 2">
            <a:extLst>
              <a:ext uri="{FF2B5EF4-FFF2-40B4-BE49-F238E27FC236}">
                <a16:creationId xmlns:a16="http://schemas.microsoft.com/office/drawing/2014/main" id="{F6834F53-8E96-45D8-B659-D8B4B9B200DA}"/>
              </a:ext>
            </a:extLst>
          </p:cNvPr>
          <p:cNvSpPr txBox="1">
            <a:spLocks noGrp="1" noRot="1" noChangeAspect="1" noChangeArrowheads="1"/>
          </p:cNvSpPr>
          <p:nvPr>
            <p:ph type="sldImg"/>
          </p:nvPr>
        </p:nvSpPr>
        <p:spPr bwMode="auto">
          <a:xfrm>
            <a:off x="1181100" y="696913"/>
            <a:ext cx="4648200" cy="3486150"/>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35843" name="Text Box 3">
            <a:extLst>
              <a:ext uri="{FF2B5EF4-FFF2-40B4-BE49-F238E27FC236}">
                <a16:creationId xmlns:a16="http://schemas.microsoft.com/office/drawing/2014/main" id="{E315DB13-C5AD-4243-A603-D8047D13E4CC}"/>
              </a:ext>
            </a:extLst>
          </p:cNvPr>
          <p:cNvSpPr txBox="1">
            <a:spLocks noGrp="1" noChangeArrowheads="1"/>
          </p:cNvSpPr>
          <p:nvPr>
            <p:ph type="body" idx="1"/>
          </p:nvPr>
        </p:nvSpPr>
        <p:spPr bwMode="auto">
          <a:xfrm>
            <a:off x="701675" y="4416425"/>
            <a:ext cx="5608638" cy="4183063"/>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lstStyle/>
          <a:p>
            <a:pPr marL="173038" indent="-171450" eaLnBrk="1">
              <a:spcBef>
                <a:spcPts val="613"/>
              </a:spcBef>
              <a:buSzPct val="45000"/>
              <a:buFont typeface="Arial" panose="020B0604020202020204" pitchFamily="34" charset="0"/>
              <a:buChar char="•"/>
              <a:tabLst>
                <a:tab pos="896938" algn="l"/>
                <a:tab pos="1620838" algn="l"/>
                <a:tab pos="2344738" algn="l"/>
                <a:tab pos="3067050" algn="l"/>
                <a:tab pos="3790950" algn="l"/>
                <a:tab pos="4516438" algn="l"/>
                <a:tab pos="5240338" algn="l"/>
              </a:tabLst>
            </a:pPr>
            <a:r>
              <a:rPr lang="en-US" altLang="en-US" sz="2000" dirty="0">
                <a:latin typeface="Arial" panose="020B0604020202020204" pitchFamily="34" charset="0"/>
                <a:ea typeface="Microsoft YaHei" panose="020B0503020204020204" pitchFamily="34" charset="-122"/>
              </a:rPr>
              <a:t>Under the new grant model, Rotary continues promoting peace through education. </a:t>
            </a:r>
          </a:p>
          <a:p>
            <a:pPr marL="173038" indent="-171450" eaLnBrk="1">
              <a:spcBef>
                <a:spcPts val="613"/>
              </a:spcBef>
              <a:buClrTx/>
              <a:buSzTx/>
              <a:buFontTx/>
              <a:buNone/>
              <a:tabLst>
                <a:tab pos="896938" algn="l"/>
                <a:tab pos="1620838" algn="l"/>
                <a:tab pos="2344738" algn="l"/>
                <a:tab pos="3067050" algn="l"/>
                <a:tab pos="3790950" algn="l"/>
                <a:tab pos="4516438" algn="l"/>
                <a:tab pos="5240338" algn="l"/>
              </a:tabLst>
            </a:pPr>
            <a:endParaRPr lang="en-US" altLang="en-US" sz="2000" dirty="0">
              <a:latin typeface="Arial" panose="020B0604020202020204" pitchFamily="34" charset="0"/>
              <a:ea typeface="Microsoft YaHei" panose="020B0503020204020204" pitchFamily="34" charset="-122"/>
            </a:endParaRPr>
          </a:p>
          <a:p>
            <a:pPr marL="173038" indent="-171450" eaLnBrk="1">
              <a:spcBef>
                <a:spcPts val="613"/>
              </a:spcBef>
              <a:buSzPct val="45000"/>
              <a:buFont typeface="Arial" panose="020B0604020202020204" pitchFamily="34" charset="0"/>
              <a:buChar char="•"/>
              <a:tabLst>
                <a:tab pos="896938" algn="l"/>
                <a:tab pos="1620838" algn="l"/>
                <a:tab pos="2344738" algn="l"/>
                <a:tab pos="3067050" algn="l"/>
                <a:tab pos="3790950" algn="l"/>
                <a:tab pos="4516438" algn="l"/>
                <a:tab pos="5240338" algn="l"/>
              </a:tabLst>
            </a:pPr>
            <a:r>
              <a:rPr lang="en-US" altLang="en-US" sz="2000" dirty="0">
                <a:latin typeface="Arial" panose="020B0604020202020204" pitchFamily="34" charset="0"/>
                <a:ea typeface="Microsoft YaHei" panose="020B0503020204020204" pitchFamily="34" charset="-122"/>
              </a:rPr>
              <a:t>Clubs and districts have more flexibility in sponsoring international and local scholars through global grants and district grants. </a:t>
            </a:r>
          </a:p>
          <a:p>
            <a:pPr marL="173038" indent="-171450" eaLnBrk="1">
              <a:spcBef>
                <a:spcPts val="613"/>
              </a:spcBef>
              <a:buClrTx/>
              <a:buSzTx/>
              <a:buFontTx/>
              <a:buNone/>
              <a:tabLst>
                <a:tab pos="896938" algn="l"/>
                <a:tab pos="1620838" algn="l"/>
                <a:tab pos="2344738" algn="l"/>
                <a:tab pos="3067050" algn="l"/>
                <a:tab pos="3790950" algn="l"/>
                <a:tab pos="4516438" algn="l"/>
                <a:tab pos="5240338" algn="l"/>
              </a:tabLst>
            </a:pPr>
            <a:endParaRPr lang="en-US" altLang="en-US" sz="2000" dirty="0">
              <a:latin typeface="Arial" panose="020B0604020202020204" pitchFamily="34" charset="0"/>
              <a:ea typeface="Microsoft YaHei" panose="020B0503020204020204" pitchFamily="34" charset="-122"/>
            </a:endParaRPr>
          </a:p>
        </p:txBody>
      </p:sp>
      <p:sp>
        <p:nvSpPr>
          <p:cNvPr id="35844" name="Rectangle 4">
            <a:extLst>
              <a:ext uri="{FF2B5EF4-FFF2-40B4-BE49-F238E27FC236}">
                <a16:creationId xmlns:a16="http://schemas.microsoft.com/office/drawing/2014/main" id="{ACF9BBD6-6214-4D1E-BF16-52B106A494CD}"/>
              </a:ext>
            </a:extLst>
          </p:cNvPr>
          <p:cNvSpPr>
            <a:spLocks noChangeArrowheads="1"/>
          </p:cNvSpPr>
          <p:nvPr/>
        </p:nvSpPr>
        <p:spPr bwMode="auto">
          <a:xfrm>
            <a:off x="3970338" y="8829675"/>
            <a:ext cx="3036887" cy="46513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lstStyle>
            <a:lvl1pPr>
              <a:tabLst>
                <a:tab pos="723900" algn="l"/>
                <a:tab pos="1447800" algn="l"/>
                <a:tab pos="2171700" algn="l"/>
                <a:tab pos="2894013" algn="l"/>
                <a:tab pos="2895600" algn="l"/>
              </a:tabLst>
              <a:defRPr>
                <a:solidFill>
                  <a:srgbClr val="000000"/>
                </a:solidFill>
                <a:latin typeface="Arial" panose="020B0604020202020204" pitchFamily="34" charset="0"/>
                <a:ea typeface="Microsoft YaHei" panose="020B0503020204020204" pitchFamily="34" charset="-122"/>
              </a:defRPr>
            </a:lvl1pPr>
            <a:lvl2pPr>
              <a:tabLst>
                <a:tab pos="723900" algn="l"/>
                <a:tab pos="1447800" algn="l"/>
                <a:tab pos="2171700" algn="l"/>
                <a:tab pos="2894013" algn="l"/>
                <a:tab pos="2895600" algn="l"/>
              </a:tabLst>
              <a:defRPr>
                <a:solidFill>
                  <a:srgbClr val="000000"/>
                </a:solidFill>
                <a:latin typeface="Arial" panose="020B0604020202020204" pitchFamily="34" charset="0"/>
                <a:ea typeface="Microsoft YaHei" panose="020B0503020204020204" pitchFamily="34" charset="-122"/>
              </a:defRPr>
            </a:lvl2pPr>
            <a:lvl3pPr>
              <a:tabLst>
                <a:tab pos="723900" algn="l"/>
                <a:tab pos="1447800" algn="l"/>
                <a:tab pos="2171700" algn="l"/>
                <a:tab pos="2894013" algn="l"/>
                <a:tab pos="2895600" algn="l"/>
              </a:tabLst>
              <a:defRPr>
                <a:solidFill>
                  <a:srgbClr val="000000"/>
                </a:solidFill>
                <a:latin typeface="Arial" panose="020B0604020202020204" pitchFamily="34" charset="0"/>
                <a:ea typeface="Microsoft YaHei" panose="020B0503020204020204" pitchFamily="34" charset="-122"/>
              </a:defRPr>
            </a:lvl3pPr>
            <a:lvl4pPr>
              <a:tabLst>
                <a:tab pos="723900" algn="l"/>
                <a:tab pos="1447800" algn="l"/>
                <a:tab pos="2171700" algn="l"/>
                <a:tab pos="2894013" algn="l"/>
                <a:tab pos="2895600" algn="l"/>
              </a:tabLst>
              <a:defRPr>
                <a:solidFill>
                  <a:srgbClr val="000000"/>
                </a:solidFill>
                <a:latin typeface="Arial" panose="020B0604020202020204" pitchFamily="34" charset="0"/>
                <a:ea typeface="Microsoft YaHei" panose="020B0503020204020204" pitchFamily="34" charset="-122"/>
              </a:defRPr>
            </a:lvl4pPr>
            <a:lvl5pPr>
              <a:tabLst>
                <a:tab pos="723900" algn="l"/>
                <a:tab pos="1447800" algn="l"/>
                <a:tab pos="2171700" algn="l"/>
                <a:tab pos="2894013" algn="l"/>
                <a:tab pos="2895600" algn="l"/>
              </a:tabLst>
              <a:defRPr>
                <a:solidFill>
                  <a:srgbClr val="000000"/>
                </a:solidFill>
                <a:latin typeface="Arial" panose="020B0604020202020204" pitchFamily="34" charset="0"/>
                <a:ea typeface="Microsoft YaHei" panose="020B0503020204020204" pitchFamily="34" charset="-122"/>
              </a:defRPr>
            </a:lvl5pPr>
            <a:lvl6pPr marL="25146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4013" algn="l"/>
                <a:tab pos="2895600" algn="l"/>
              </a:tabLst>
              <a:defRPr>
                <a:solidFill>
                  <a:srgbClr val="000000"/>
                </a:solidFill>
                <a:latin typeface="Arial" panose="020B0604020202020204" pitchFamily="34" charset="0"/>
                <a:ea typeface="Microsoft YaHei" panose="020B0503020204020204" pitchFamily="34" charset="-122"/>
              </a:defRPr>
            </a:lvl6pPr>
            <a:lvl7pPr marL="29718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4013" algn="l"/>
                <a:tab pos="2895600" algn="l"/>
              </a:tabLst>
              <a:defRPr>
                <a:solidFill>
                  <a:srgbClr val="000000"/>
                </a:solidFill>
                <a:latin typeface="Arial" panose="020B0604020202020204" pitchFamily="34" charset="0"/>
                <a:ea typeface="Microsoft YaHei" panose="020B0503020204020204" pitchFamily="34" charset="-122"/>
              </a:defRPr>
            </a:lvl7pPr>
            <a:lvl8pPr marL="34290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4013" algn="l"/>
                <a:tab pos="2895600" algn="l"/>
              </a:tabLst>
              <a:defRPr>
                <a:solidFill>
                  <a:srgbClr val="000000"/>
                </a:solidFill>
                <a:latin typeface="Arial" panose="020B0604020202020204" pitchFamily="34" charset="0"/>
                <a:ea typeface="Microsoft YaHei" panose="020B0503020204020204" pitchFamily="34" charset="-122"/>
              </a:defRPr>
            </a:lvl8pPr>
            <a:lvl9pPr marL="38862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4013" algn="l"/>
                <a:tab pos="2895600" algn="l"/>
              </a:tabLst>
              <a:defRPr>
                <a:solidFill>
                  <a:srgbClr val="000000"/>
                </a:solidFill>
                <a:latin typeface="Arial" panose="020B0604020202020204" pitchFamily="34" charset="0"/>
                <a:ea typeface="Microsoft YaHei" panose="020B0503020204020204" pitchFamily="34" charset="-122"/>
              </a:defRPr>
            </a:lvl9pPr>
          </a:lstStyle>
          <a:p>
            <a:pPr hangingPunct="1">
              <a:lnSpc>
                <a:spcPct val="100000"/>
              </a:lnSpc>
            </a:pPr>
            <a:fld id="{026F8748-6AFA-416D-9ABE-1D23486A8EE7}" type="slidenum">
              <a:rPr lang="en-US" altLang="en-US">
                <a:latin typeface="+mn-lt" charset="0"/>
              </a:rPr>
              <a:pPr hangingPunct="1">
                <a:lnSpc>
                  <a:spcPct val="100000"/>
                </a:lnSpc>
              </a:pPr>
              <a:t>10</a:t>
            </a:fld>
            <a:endParaRPr lang="en-US" altLang="en-US" dirty="0">
              <a:latin typeface="+mn-lt" charset="0"/>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9" name="Rectangle 6">
            <a:extLst>
              <a:ext uri="{FF2B5EF4-FFF2-40B4-BE49-F238E27FC236}">
                <a16:creationId xmlns:a16="http://schemas.microsoft.com/office/drawing/2014/main" id="{80364EC8-6639-4D11-85D7-B9D96B4F2E7A}"/>
              </a:ext>
            </a:extLst>
          </p:cNvPr>
          <p:cNvSpPr>
            <a:spLocks noGrp="1" noChangeArrowheads="1"/>
          </p:cNvSpPr>
          <p:nvPr>
            <p:ph type="sldNum"/>
          </p:nvPr>
        </p:nvSpPr>
        <p:spPr>
          <a:ln/>
        </p:spPr>
        <p:txBody>
          <a:bodyPr/>
          <a:lstStyle/>
          <a:p>
            <a:fld id="{1B87D422-5BC0-4022-84BE-22FCD6588558}" type="slidenum">
              <a:rPr lang="en-US" altLang="en-US"/>
              <a:pPr/>
              <a:t>11</a:t>
            </a:fld>
            <a:endParaRPr lang="en-US" altLang="en-US" dirty="0"/>
          </a:p>
        </p:txBody>
      </p:sp>
      <p:sp>
        <p:nvSpPr>
          <p:cNvPr id="36865" name="Text Box 1">
            <a:extLst>
              <a:ext uri="{FF2B5EF4-FFF2-40B4-BE49-F238E27FC236}">
                <a16:creationId xmlns:a16="http://schemas.microsoft.com/office/drawing/2014/main" id="{99B3DF91-AB76-4BFA-BD9C-FD5F12C0ADED}"/>
              </a:ext>
            </a:extLst>
          </p:cNvPr>
          <p:cNvSpPr txBox="1">
            <a:spLocks noChangeArrowheads="1"/>
          </p:cNvSpPr>
          <p:nvPr/>
        </p:nvSpPr>
        <p:spPr bwMode="auto">
          <a:xfrm>
            <a:off x="4398963" y="9555163"/>
            <a:ext cx="3371850" cy="5016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lstStyle>
            <a:lvl1pPr>
              <a:tabLst>
                <a:tab pos="723900" algn="l"/>
                <a:tab pos="1447800" algn="l"/>
                <a:tab pos="2171700" algn="l"/>
                <a:tab pos="2895600" algn="l"/>
              </a:tabLst>
              <a:defRPr>
                <a:solidFill>
                  <a:srgbClr val="000000"/>
                </a:solidFill>
                <a:latin typeface="Arial" panose="020B0604020202020204" pitchFamily="34" charset="0"/>
                <a:ea typeface="Microsoft YaHei" panose="020B0503020204020204" pitchFamily="34" charset="-122"/>
              </a:defRPr>
            </a:lvl1pPr>
            <a:lvl2pPr>
              <a:tabLst>
                <a:tab pos="723900" algn="l"/>
                <a:tab pos="1447800" algn="l"/>
                <a:tab pos="2171700" algn="l"/>
                <a:tab pos="2895600" algn="l"/>
              </a:tabLst>
              <a:defRPr>
                <a:solidFill>
                  <a:srgbClr val="000000"/>
                </a:solidFill>
                <a:latin typeface="Arial" panose="020B0604020202020204" pitchFamily="34" charset="0"/>
                <a:ea typeface="Microsoft YaHei" panose="020B0503020204020204" pitchFamily="34" charset="-122"/>
              </a:defRPr>
            </a:lvl2pPr>
            <a:lvl3pPr>
              <a:tabLst>
                <a:tab pos="723900" algn="l"/>
                <a:tab pos="1447800" algn="l"/>
                <a:tab pos="2171700" algn="l"/>
                <a:tab pos="2895600" algn="l"/>
              </a:tabLst>
              <a:defRPr>
                <a:solidFill>
                  <a:srgbClr val="000000"/>
                </a:solidFill>
                <a:latin typeface="Arial" panose="020B0604020202020204" pitchFamily="34" charset="0"/>
                <a:ea typeface="Microsoft YaHei" panose="020B0503020204020204" pitchFamily="34" charset="-122"/>
              </a:defRPr>
            </a:lvl3pPr>
            <a:lvl4pPr>
              <a:tabLst>
                <a:tab pos="723900" algn="l"/>
                <a:tab pos="1447800" algn="l"/>
                <a:tab pos="2171700" algn="l"/>
                <a:tab pos="2895600" algn="l"/>
              </a:tabLst>
              <a:defRPr>
                <a:solidFill>
                  <a:srgbClr val="000000"/>
                </a:solidFill>
                <a:latin typeface="Arial" panose="020B0604020202020204" pitchFamily="34" charset="0"/>
                <a:ea typeface="Microsoft YaHei" panose="020B0503020204020204" pitchFamily="34" charset="-122"/>
              </a:defRPr>
            </a:lvl4pPr>
            <a:lvl5pPr>
              <a:tabLst>
                <a:tab pos="723900" algn="l"/>
                <a:tab pos="1447800" algn="l"/>
                <a:tab pos="2171700" algn="l"/>
                <a:tab pos="2895600" algn="l"/>
              </a:tabLst>
              <a:defRPr>
                <a:solidFill>
                  <a:srgbClr val="000000"/>
                </a:solidFill>
                <a:latin typeface="Arial" panose="020B0604020202020204" pitchFamily="34" charset="0"/>
                <a:ea typeface="Microsoft YaHei" panose="020B0503020204020204" pitchFamily="34" charset="-122"/>
              </a:defRPr>
            </a:lvl5pPr>
            <a:lvl6pPr marL="25146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a:solidFill>
                  <a:srgbClr val="000000"/>
                </a:solidFill>
                <a:latin typeface="Arial" panose="020B0604020202020204" pitchFamily="34" charset="0"/>
                <a:ea typeface="Microsoft YaHei" panose="020B0503020204020204" pitchFamily="34" charset="-122"/>
              </a:defRPr>
            </a:lvl6pPr>
            <a:lvl7pPr marL="29718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a:solidFill>
                  <a:srgbClr val="000000"/>
                </a:solidFill>
                <a:latin typeface="Arial" panose="020B0604020202020204" pitchFamily="34" charset="0"/>
                <a:ea typeface="Microsoft YaHei" panose="020B0503020204020204" pitchFamily="34" charset="-122"/>
              </a:defRPr>
            </a:lvl7pPr>
            <a:lvl8pPr marL="34290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a:solidFill>
                  <a:srgbClr val="000000"/>
                </a:solidFill>
                <a:latin typeface="Arial" panose="020B0604020202020204" pitchFamily="34" charset="0"/>
                <a:ea typeface="Microsoft YaHei" panose="020B0503020204020204" pitchFamily="34" charset="-122"/>
              </a:defRPr>
            </a:lvl8pPr>
            <a:lvl9pPr marL="38862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a:solidFill>
                  <a:srgbClr val="000000"/>
                </a:solidFill>
                <a:latin typeface="Arial" panose="020B0604020202020204" pitchFamily="34" charset="0"/>
                <a:ea typeface="Microsoft YaHei" panose="020B0503020204020204" pitchFamily="34" charset="-122"/>
              </a:defRPr>
            </a:lvl9pPr>
          </a:lstStyle>
          <a:p>
            <a:fld id="{E1AA482E-3FD2-4B4A-8B69-EA1196FC8A42}" type="slidenum">
              <a:rPr lang="en-US" altLang="en-US" sz="1400"/>
              <a:pPr/>
              <a:t>11</a:t>
            </a:fld>
            <a:endParaRPr lang="en-US" altLang="en-US" sz="1400" dirty="0"/>
          </a:p>
        </p:txBody>
      </p:sp>
      <p:sp>
        <p:nvSpPr>
          <p:cNvPr id="36866" name="Rectangle 2">
            <a:extLst>
              <a:ext uri="{FF2B5EF4-FFF2-40B4-BE49-F238E27FC236}">
                <a16:creationId xmlns:a16="http://schemas.microsoft.com/office/drawing/2014/main" id="{880E525A-9EEC-493A-BEB9-C6840C2F4517}"/>
              </a:ext>
            </a:extLst>
          </p:cNvPr>
          <p:cNvSpPr txBox="1">
            <a:spLocks noGrp="1" noRot="1" noChangeAspect="1" noChangeArrowheads="1"/>
          </p:cNvSpPr>
          <p:nvPr>
            <p:ph type="sldImg"/>
          </p:nvPr>
        </p:nvSpPr>
        <p:spPr bwMode="auto">
          <a:xfrm>
            <a:off x="1181100" y="696913"/>
            <a:ext cx="4648200" cy="3486150"/>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36867" name="Text Box 3">
            <a:extLst>
              <a:ext uri="{FF2B5EF4-FFF2-40B4-BE49-F238E27FC236}">
                <a16:creationId xmlns:a16="http://schemas.microsoft.com/office/drawing/2014/main" id="{AB2A2C3D-3B03-4994-BA3D-E0FD5429BD3A}"/>
              </a:ext>
            </a:extLst>
          </p:cNvPr>
          <p:cNvSpPr txBox="1">
            <a:spLocks noGrp="1" noChangeArrowheads="1"/>
          </p:cNvSpPr>
          <p:nvPr>
            <p:ph type="body" idx="1"/>
          </p:nvPr>
        </p:nvSpPr>
        <p:spPr bwMode="auto">
          <a:xfrm>
            <a:off x="701675" y="4416425"/>
            <a:ext cx="5608638" cy="4183063"/>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lstStyle/>
          <a:p>
            <a:pPr marL="173038" indent="-171450" eaLnBrk="1">
              <a:spcBef>
                <a:spcPct val="0"/>
              </a:spcBef>
              <a:buSzPct val="45000"/>
              <a:buFont typeface="Arial" panose="020B0604020202020204" pitchFamily="34" charset="0"/>
              <a:buChar char="•"/>
              <a:tabLst>
                <a:tab pos="896938" algn="l"/>
                <a:tab pos="1620838" algn="l"/>
                <a:tab pos="2344738" algn="l"/>
                <a:tab pos="3067050" algn="l"/>
                <a:tab pos="3790950" algn="l"/>
                <a:tab pos="4516438" algn="l"/>
                <a:tab pos="5240338" algn="l"/>
              </a:tabLst>
            </a:pPr>
            <a:r>
              <a:rPr lang="en-US" altLang="en-US" sz="2000" dirty="0">
                <a:latin typeface="Arial" panose="020B0604020202020204" pitchFamily="34" charset="0"/>
                <a:ea typeface="Microsoft YaHei" panose="020B0503020204020204" pitchFamily="34" charset="-122"/>
              </a:rPr>
              <a:t>Vocational training teams are groups of professionals who travel, either to learn more about their vocation or to teach local professionals about a particular field. These teams can expand the knowledge and skills of individuals and communities. </a:t>
            </a:r>
          </a:p>
          <a:p>
            <a:pPr marL="173038" indent="-171450" eaLnBrk="1">
              <a:spcBef>
                <a:spcPct val="0"/>
              </a:spcBef>
              <a:buClrTx/>
              <a:buSzTx/>
              <a:buFontTx/>
              <a:buNone/>
              <a:tabLst>
                <a:tab pos="896938" algn="l"/>
                <a:tab pos="1620838" algn="l"/>
                <a:tab pos="2344738" algn="l"/>
                <a:tab pos="3067050" algn="l"/>
                <a:tab pos="3790950" algn="l"/>
                <a:tab pos="4516438" algn="l"/>
                <a:tab pos="5240338" algn="l"/>
              </a:tabLst>
            </a:pPr>
            <a:endParaRPr lang="en-US" altLang="en-US" sz="2000" dirty="0">
              <a:latin typeface="Arial" panose="020B0604020202020204" pitchFamily="34" charset="0"/>
              <a:ea typeface="Microsoft YaHei" panose="020B0503020204020204" pitchFamily="34" charset="-122"/>
            </a:endParaRPr>
          </a:p>
          <a:p>
            <a:pPr marL="173038" indent="-171450" eaLnBrk="1">
              <a:spcBef>
                <a:spcPct val="0"/>
              </a:spcBef>
              <a:buSzPct val="45000"/>
              <a:buFont typeface="Arial" panose="020B0604020202020204" pitchFamily="34" charset="0"/>
              <a:buChar char="•"/>
              <a:tabLst>
                <a:tab pos="896938" algn="l"/>
                <a:tab pos="1620838" algn="l"/>
                <a:tab pos="2344738" algn="l"/>
                <a:tab pos="3067050" algn="l"/>
                <a:tab pos="3790950" algn="l"/>
                <a:tab pos="4516438" algn="l"/>
                <a:tab pos="5240338" algn="l"/>
              </a:tabLst>
            </a:pPr>
            <a:r>
              <a:rPr lang="en-US" altLang="en-US" sz="2000" dirty="0">
                <a:latin typeface="Arial" panose="020B0604020202020204" pitchFamily="34" charset="0"/>
                <a:ea typeface="Microsoft YaHei" panose="020B0503020204020204" pitchFamily="34" charset="-122"/>
              </a:rPr>
              <a:t>The vocational training team concept was inspired by the successes of past grant programs, including Group Study Exchange and Volunteer Service Grants. </a:t>
            </a:r>
          </a:p>
          <a:p>
            <a:pPr marL="173038" indent="-171450" eaLnBrk="1">
              <a:spcBef>
                <a:spcPct val="0"/>
              </a:spcBef>
              <a:buClrTx/>
              <a:buSzTx/>
              <a:buFontTx/>
              <a:buNone/>
              <a:tabLst>
                <a:tab pos="896938" algn="l"/>
                <a:tab pos="1620838" algn="l"/>
                <a:tab pos="2344738" algn="l"/>
                <a:tab pos="3067050" algn="l"/>
                <a:tab pos="3790950" algn="l"/>
                <a:tab pos="4516438" algn="l"/>
                <a:tab pos="5240338" algn="l"/>
              </a:tabLst>
            </a:pPr>
            <a:endParaRPr lang="en-US" altLang="en-US" sz="2000" dirty="0">
              <a:latin typeface="Arial" panose="020B0604020202020204" pitchFamily="34" charset="0"/>
              <a:ea typeface="Microsoft YaHei" panose="020B0503020204020204" pitchFamily="34" charset="-122"/>
            </a:endParaRPr>
          </a:p>
          <a:p>
            <a:pPr marL="173038" indent="-171450" eaLnBrk="1">
              <a:spcBef>
                <a:spcPct val="0"/>
              </a:spcBef>
              <a:buSzPct val="45000"/>
              <a:buFont typeface="Arial" panose="020B0604020202020204" pitchFamily="34" charset="0"/>
              <a:buChar char="•"/>
              <a:tabLst>
                <a:tab pos="896938" algn="l"/>
                <a:tab pos="1620838" algn="l"/>
                <a:tab pos="2344738" algn="l"/>
                <a:tab pos="3067050" algn="l"/>
                <a:tab pos="3790950" algn="l"/>
                <a:tab pos="4516438" algn="l"/>
                <a:tab pos="5240338" algn="l"/>
              </a:tabLst>
            </a:pPr>
            <a:r>
              <a:rPr lang="en-US" altLang="en-US" sz="2000" dirty="0">
                <a:latin typeface="Arial" panose="020B0604020202020204" pitchFamily="34" charset="0"/>
                <a:ea typeface="Microsoft YaHei" panose="020B0503020204020204" pitchFamily="34" charset="-122"/>
              </a:rPr>
              <a:t>Rotary clubs and districts can support vocational training teams through district grants or global grants.</a:t>
            </a:r>
          </a:p>
        </p:txBody>
      </p:sp>
      <p:sp>
        <p:nvSpPr>
          <p:cNvPr id="36868" name="Rectangle 4">
            <a:extLst>
              <a:ext uri="{FF2B5EF4-FFF2-40B4-BE49-F238E27FC236}">
                <a16:creationId xmlns:a16="http://schemas.microsoft.com/office/drawing/2014/main" id="{F6049273-4ECF-4A03-8449-0578D40FA92F}"/>
              </a:ext>
            </a:extLst>
          </p:cNvPr>
          <p:cNvSpPr>
            <a:spLocks noChangeArrowheads="1"/>
          </p:cNvSpPr>
          <p:nvPr/>
        </p:nvSpPr>
        <p:spPr bwMode="auto">
          <a:xfrm>
            <a:off x="3970338" y="8829675"/>
            <a:ext cx="3036887" cy="46513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lstStyle>
            <a:lvl1pPr>
              <a:tabLst>
                <a:tab pos="723900" algn="l"/>
                <a:tab pos="1447800" algn="l"/>
                <a:tab pos="2171700" algn="l"/>
                <a:tab pos="2894013" algn="l"/>
                <a:tab pos="2895600" algn="l"/>
              </a:tabLst>
              <a:defRPr>
                <a:solidFill>
                  <a:srgbClr val="000000"/>
                </a:solidFill>
                <a:latin typeface="Arial" panose="020B0604020202020204" pitchFamily="34" charset="0"/>
                <a:ea typeface="Microsoft YaHei" panose="020B0503020204020204" pitchFamily="34" charset="-122"/>
              </a:defRPr>
            </a:lvl1pPr>
            <a:lvl2pPr>
              <a:tabLst>
                <a:tab pos="723900" algn="l"/>
                <a:tab pos="1447800" algn="l"/>
                <a:tab pos="2171700" algn="l"/>
                <a:tab pos="2894013" algn="l"/>
                <a:tab pos="2895600" algn="l"/>
              </a:tabLst>
              <a:defRPr>
                <a:solidFill>
                  <a:srgbClr val="000000"/>
                </a:solidFill>
                <a:latin typeface="Arial" panose="020B0604020202020204" pitchFamily="34" charset="0"/>
                <a:ea typeface="Microsoft YaHei" panose="020B0503020204020204" pitchFamily="34" charset="-122"/>
              </a:defRPr>
            </a:lvl2pPr>
            <a:lvl3pPr>
              <a:tabLst>
                <a:tab pos="723900" algn="l"/>
                <a:tab pos="1447800" algn="l"/>
                <a:tab pos="2171700" algn="l"/>
                <a:tab pos="2894013" algn="l"/>
                <a:tab pos="2895600" algn="l"/>
              </a:tabLst>
              <a:defRPr>
                <a:solidFill>
                  <a:srgbClr val="000000"/>
                </a:solidFill>
                <a:latin typeface="Arial" panose="020B0604020202020204" pitchFamily="34" charset="0"/>
                <a:ea typeface="Microsoft YaHei" panose="020B0503020204020204" pitchFamily="34" charset="-122"/>
              </a:defRPr>
            </a:lvl3pPr>
            <a:lvl4pPr>
              <a:tabLst>
                <a:tab pos="723900" algn="l"/>
                <a:tab pos="1447800" algn="l"/>
                <a:tab pos="2171700" algn="l"/>
                <a:tab pos="2894013" algn="l"/>
                <a:tab pos="2895600" algn="l"/>
              </a:tabLst>
              <a:defRPr>
                <a:solidFill>
                  <a:srgbClr val="000000"/>
                </a:solidFill>
                <a:latin typeface="Arial" panose="020B0604020202020204" pitchFamily="34" charset="0"/>
                <a:ea typeface="Microsoft YaHei" panose="020B0503020204020204" pitchFamily="34" charset="-122"/>
              </a:defRPr>
            </a:lvl4pPr>
            <a:lvl5pPr>
              <a:tabLst>
                <a:tab pos="723900" algn="l"/>
                <a:tab pos="1447800" algn="l"/>
                <a:tab pos="2171700" algn="l"/>
                <a:tab pos="2894013" algn="l"/>
                <a:tab pos="2895600" algn="l"/>
              </a:tabLst>
              <a:defRPr>
                <a:solidFill>
                  <a:srgbClr val="000000"/>
                </a:solidFill>
                <a:latin typeface="Arial" panose="020B0604020202020204" pitchFamily="34" charset="0"/>
                <a:ea typeface="Microsoft YaHei" panose="020B0503020204020204" pitchFamily="34" charset="-122"/>
              </a:defRPr>
            </a:lvl5pPr>
            <a:lvl6pPr marL="25146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4013" algn="l"/>
                <a:tab pos="2895600" algn="l"/>
              </a:tabLst>
              <a:defRPr>
                <a:solidFill>
                  <a:srgbClr val="000000"/>
                </a:solidFill>
                <a:latin typeface="Arial" panose="020B0604020202020204" pitchFamily="34" charset="0"/>
                <a:ea typeface="Microsoft YaHei" panose="020B0503020204020204" pitchFamily="34" charset="-122"/>
              </a:defRPr>
            </a:lvl6pPr>
            <a:lvl7pPr marL="29718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4013" algn="l"/>
                <a:tab pos="2895600" algn="l"/>
              </a:tabLst>
              <a:defRPr>
                <a:solidFill>
                  <a:srgbClr val="000000"/>
                </a:solidFill>
                <a:latin typeface="Arial" panose="020B0604020202020204" pitchFamily="34" charset="0"/>
                <a:ea typeface="Microsoft YaHei" panose="020B0503020204020204" pitchFamily="34" charset="-122"/>
              </a:defRPr>
            </a:lvl7pPr>
            <a:lvl8pPr marL="34290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4013" algn="l"/>
                <a:tab pos="2895600" algn="l"/>
              </a:tabLst>
              <a:defRPr>
                <a:solidFill>
                  <a:srgbClr val="000000"/>
                </a:solidFill>
                <a:latin typeface="Arial" panose="020B0604020202020204" pitchFamily="34" charset="0"/>
                <a:ea typeface="Microsoft YaHei" panose="020B0503020204020204" pitchFamily="34" charset="-122"/>
              </a:defRPr>
            </a:lvl8pPr>
            <a:lvl9pPr marL="38862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4013" algn="l"/>
                <a:tab pos="2895600" algn="l"/>
              </a:tabLst>
              <a:defRPr>
                <a:solidFill>
                  <a:srgbClr val="000000"/>
                </a:solidFill>
                <a:latin typeface="Arial" panose="020B0604020202020204" pitchFamily="34" charset="0"/>
                <a:ea typeface="Microsoft YaHei" panose="020B0503020204020204" pitchFamily="34" charset="-122"/>
              </a:defRPr>
            </a:lvl9pPr>
          </a:lstStyle>
          <a:p>
            <a:pPr hangingPunct="1">
              <a:lnSpc>
                <a:spcPct val="100000"/>
              </a:lnSpc>
            </a:pPr>
            <a:fld id="{CA6E1833-A45F-4F5E-BDFF-C31832EDB006}" type="slidenum">
              <a:rPr lang="en-US" altLang="en-US">
                <a:latin typeface="+mn-lt" charset="0"/>
              </a:rPr>
              <a:pPr hangingPunct="1">
                <a:lnSpc>
                  <a:spcPct val="100000"/>
                </a:lnSpc>
              </a:pPr>
              <a:t>11</a:t>
            </a:fld>
            <a:endParaRPr lang="en-US" altLang="en-US" dirty="0">
              <a:latin typeface="+mn-lt" charset="0"/>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92213" y="274638"/>
            <a:ext cx="3073400" cy="2305050"/>
          </a:xfrm>
        </p:spPr>
      </p:sp>
      <p:sp>
        <p:nvSpPr>
          <p:cNvPr id="3" name="Notes Placeholder 2"/>
          <p:cNvSpPr>
            <a:spLocks noGrp="1"/>
          </p:cNvSpPr>
          <p:nvPr>
            <p:ph type="body" idx="1"/>
          </p:nvPr>
        </p:nvSpPr>
        <p:spPr/>
        <p:txBody>
          <a:bodyPr/>
          <a:lstStyle/>
          <a:p>
            <a:pPr marL="0" indent="0">
              <a:buNone/>
            </a:pPr>
            <a:r>
              <a:rPr lang="en-US" dirty="0"/>
              <a:t>Other</a:t>
            </a:r>
            <a:r>
              <a:rPr lang="en-US" baseline="0" dirty="0"/>
              <a:t> than Polio Funds, all the funds from the Annual Fund or all the earnings from the Endowment Fund are funds that are given back to clubs to help finance projects.   These funds are given back, however, as a “conditional  match.”   Which means that a club must also but money into a project.   </a:t>
            </a:r>
            <a:endParaRPr lang="en-US" dirty="0"/>
          </a:p>
        </p:txBody>
      </p:sp>
      <p:sp>
        <p:nvSpPr>
          <p:cNvPr id="4" name="Slide Number Placeholder 3"/>
          <p:cNvSpPr>
            <a:spLocks noGrp="1"/>
          </p:cNvSpPr>
          <p:nvPr>
            <p:ph type="sldNum" sz="quarter" idx="10"/>
          </p:nvPr>
        </p:nvSpPr>
        <p:spPr/>
        <p:txBody>
          <a:bodyPr/>
          <a:lstStyle/>
          <a:p>
            <a:pPr>
              <a:defRPr/>
            </a:pPr>
            <a:r>
              <a:rPr lang="en-US" dirty="0"/>
              <a:t>  Charlie        </a:t>
            </a:r>
            <a:fld id="{92EC75F0-6EDD-425F-BED5-09C332EAD4B5}" type="slidenum">
              <a:rPr lang="en-US" smtClean="0"/>
              <a:pPr>
                <a:defRPr/>
              </a:pPr>
              <a:t>12</a:t>
            </a:fld>
            <a:endParaRPr lang="en-US" dirty="0"/>
          </a:p>
        </p:txBody>
      </p:sp>
    </p:spTree>
    <p:extLst>
      <p:ext uri="{BB962C8B-B14F-4D97-AF65-F5344CB8AC3E}">
        <p14:creationId xmlns:p14="http://schemas.microsoft.com/office/powerpoint/2010/main" val="216880796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92213" y="274638"/>
            <a:ext cx="3073400" cy="2305050"/>
          </a:xfrm>
        </p:spPr>
      </p:sp>
      <p:sp>
        <p:nvSpPr>
          <p:cNvPr id="3" name="Notes Placeholder 2"/>
          <p:cNvSpPr>
            <a:spLocks noGrp="1"/>
          </p:cNvSpPr>
          <p:nvPr>
            <p:ph type="body" idx="1"/>
          </p:nvPr>
        </p:nvSpPr>
        <p:spPr/>
        <p:txBody>
          <a:bodyPr/>
          <a:lstStyle/>
          <a:p>
            <a:pPr marL="0" indent="0">
              <a:buNone/>
            </a:pPr>
            <a:r>
              <a:rPr lang="en-US" baseline="0" dirty="0"/>
              <a:t>The Rotary Foundation provides money in two forms:</a:t>
            </a:r>
          </a:p>
          <a:p>
            <a:pPr marL="0" indent="0">
              <a:buNone/>
            </a:pPr>
            <a:endParaRPr lang="en-US" baseline="0" dirty="0"/>
          </a:p>
          <a:p>
            <a:pPr marL="0" indent="0">
              <a:buNone/>
            </a:pPr>
            <a:r>
              <a:rPr lang="en-US" baseline="0" dirty="0"/>
              <a:t>District Designated Funds, or DDF, </a:t>
            </a:r>
          </a:p>
          <a:p>
            <a:pPr marL="0" indent="0">
              <a:buNone/>
            </a:pPr>
            <a:endParaRPr lang="en-US" baseline="0" dirty="0"/>
          </a:p>
          <a:p>
            <a:pPr marL="0" indent="0">
              <a:buNone/>
            </a:pPr>
            <a:r>
              <a:rPr lang="en-US" baseline="0" dirty="0"/>
              <a:t>And  also money directly from The Rotary Foundation…  which is called the World Fund</a:t>
            </a:r>
          </a:p>
          <a:p>
            <a:pPr marL="0" indent="0">
              <a:buNone/>
            </a:pPr>
            <a:r>
              <a:rPr lang="en-US" baseline="0" dirty="0"/>
              <a:t>      </a:t>
            </a:r>
            <a:endParaRPr lang="en-US" dirty="0"/>
          </a:p>
        </p:txBody>
      </p:sp>
      <p:sp>
        <p:nvSpPr>
          <p:cNvPr id="4" name="Slide Number Placeholder 3"/>
          <p:cNvSpPr>
            <a:spLocks noGrp="1"/>
          </p:cNvSpPr>
          <p:nvPr>
            <p:ph type="sldNum" sz="quarter" idx="10"/>
          </p:nvPr>
        </p:nvSpPr>
        <p:spPr/>
        <p:txBody>
          <a:bodyPr/>
          <a:lstStyle/>
          <a:p>
            <a:pPr>
              <a:defRPr/>
            </a:pPr>
            <a:r>
              <a:rPr lang="en-US" dirty="0"/>
              <a:t>  Charlie        </a:t>
            </a:r>
            <a:fld id="{92EC75F0-6EDD-425F-BED5-09C332EAD4B5}" type="slidenum">
              <a:rPr lang="en-US" smtClean="0"/>
              <a:pPr>
                <a:defRPr/>
              </a:pPr>
              <a:t>13</a:t>
            </a:fld>
            <a:endParaRPr lang="en-US" dirty="0"/>
          </a:p>
        </p:txBody>
      </p:sp>
    </p:spTree>
    <p:extLst>
      <p:ext uri="{BB962C8B-B14F-4D97-AF65-F5344CB8AC3E}">
        <p14:creationId xmlns:p14="http://schemas.microsoft.com/office/powerpoint/2010/main" val="151848005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9" name="Rectangle 6">
            <a:extLst>
              <a:ext uri="{FF2B5EF4-FFF2-40B4-BE49-F238E27FC236}">
                <a16:creationId xmlns:a16="http://schemas.microsoft.com/office/drawing/2014/main" id="{B0643217-D60E-4B79-9EFA-7F5A8B71347C}"/>
              </a:ext>
            </a:extLst>
          </p:cNvPr>
          <p:cNvSpPr>
            <a:spLocks noGrp="1" noChangeArrowheads="1"/>
          </p:cNvSpPr>
          <p:nvPr>
            <p:ph type="sldNum"/>
          </p:nvPr>
        </p:nvSpPr>
        <p:spPr>
          <a:ln/>
        </p:spPr>
        <p:txBody>
          <a:bodyPr/>
          <a:lstStyle/>
          <a:p>
            <a:fld id="{E3A788B4-F36D-4B0E-9E20-48A847CA1E09}" type="slidenum">
              <a:rPr lang="en-US" altLang="en-US"/>
              <a:pPr/>
              <a:t>14</a:t>
            </a:fld>
            <a:endParaRPr lang="en-US" altLang="en-US" dirty="0"/>
          </a:p>
        </p:txBody>
      </p:sp>
      <p:sp>
        <p:nvSpPr>
          <p:cNvPr id="44033" name="Text Box 1">
            <a:extLst>
              <a:ext uri="{FF2B5EF4-FFF2-40B4-BE49-F238E27FC236}">
                <a16:creationId xmlns:a16="http://schemas.microsoft.com/office/drawing/2014/main" id="{194C9E5A-6CAE-40AB-8BF8-66FF0206A265}"/>
              </a:ext>
            </a:extLst>
          </p:cNvPr>
          <p:cNvSpPr txBox="1">
            <a:spLocks noChangeArrowheads="1"/>
          </p:cNvSpPr>
          <p:nvPr/>
        </p:nvSpPr>
        <p:spPr bwMode="auto">
          <a:xfrm>
            <a:off x="4398963" y="9555163"/>
            <a:ext cx="3371850" cy="5016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lstStyle>
            <a:lvl1pPr>
              <a:tabLst>
                <a:tab pos="723900" algn="l"/>
                <a:tab pos="1447800" algn="l"/>
                <a:tab pos="2171700" algn="l"/>
                <a:tab pos="2895600" algn="l"/>
              </a:tabLst>
              <a:defRPr>
                <a:solidFill>
                  <a:srgbClr val="000000"/>
                </a:solidFill>
                <a:latin typeface="Arial" panose="020B0604020202020204" pitchFamily="34" charset="0"/>
                <a:ea typeface="Microsoft YaHei" panose="020B0503020204020204" pitchFamily="34" charset="-122"/>
              </a:defRPr>
            </a:lvl1pPr>
            <a:lvl2pPr>
              <a:tabLst>
                <a:tab pos="723900" algn="l"/>
                <a:tab pos="1447800" algn="l"/>
                <a:tab pos="2171700" algn="l"/>
                <a:tab pos="2895600" algn="l"/>
              </a:tabLst>
              <a:defRPr>
                <a:solidFill>
                  <a:srgbClr val="000000"/>
                </a:solidFill>
                <a:latin typeface="Arial" panose="020B0604020202020204" pitchFamily="34" charset="0"/>
                <a:ea typeface="Microsoft YaHei" panose="020B0503020204020204" pitchFamily="34" charset="-122"/>
              </a:defRPr>
            </a:lvl2pPr>
            <a:lvl3pPr>
              <a:tabLst>
                <a:tab pos="723900" algn="l"/>
                <a:tab pos="1447800" algn="l"/>
                <a:tab pos="2171700" algn="l"/>
                <a:tab pos="2895600" algn="l"/>
              </a:tabLst>
              <a:defRPr>
                <a:solidFill>
                  <a:srgbClr val="000000"/>
                </a:solidFill>
                <a:latin typeface="Arial" panose="020B0604020202020204" pitchFamily="34" charset="0"/>
                <a:ea typeface="Microsoft YaHei" panose="020B0503020204020204" pitchFamily="34" charset="-122"/>
              </a:defRPr>
            </a:lvl3pPr>
            <a:lvl4pPr>
              <a:tabLst>
                <a:tab pos="723900" algn="l"/>
                <a:tab pos="1447800" algn="l"/>
                <a:tab pos="2171700" algn="l"/>
                <a:tab pos="2895600" algn="l"/>
              </a:tabLst>
              <a:defRPr>
                <a:solidFill>
                  <a:srgbClr val="000000"/>
                </a:solidFill>
                <a:latin typeface="Arial" panose="020B0604020202020204" pitchFamily="34" charset="0"/>
                <a:ea typeface="Microsoft YaHei" panose="020B0503020204020204" pitchFamily="34" charset="-122"/>
              </a:defRPr>
            </a:lvl4pPr>
            <a:lvl5pPr>
              <a:tabLst>
                <a:tab pos="723900" algn="l"/>
                <a:tab pos="1447800" algn="l"/>
                <a:tab pos="2171700" algn="l"/>
                <a:tab pos="2895600" algn="l"/>
              </a:tabLst>
              <a:defRPr>
                <a:solidFill>
                  <a:srgbClr val="000000"/>
                </a:solidFill>
                <a:latin typeface="Arial" panose="020B0604020202020204" pitchFamily="34" charset="0"/>
                <a:ea typeface="Microsoft YaHei" panose="020B0503020204020204" pitchFamily="34" charset="-122"/>
              </a:defRPr>
            </a:lvl5pPr>
            <a:lvl6pPr marL="25146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a:solidFill>
                  <a:srgbClr val="000000"/>
                </a:solidFill>
                <a:latin typeface="Arial" panose="020B0604020202020204" pitchFamily="34" charset="0"/>
                <a:ea typeface="Microsoft YaHei" panose="020B0503020204020204" pitchFamily="34" charset="-122"/>
              </a:defRPr>
            </a:lvl6pPr>
            <a:lvl7pPr marL="29718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a:solidFill>
                  <a:srgbClr val="000000"/>
                </a:solidFill>
                <a:latin typeface="Arial" panose="020B0604020202020204" pitchFamily="34" charset="0"/>
                <a:ea typeface="Microsoft YaHei" panose="020B0503020204020204" pitchFamily="34" charset="-122"/>
              </a:defRPr>
            </a:lvl7pPr>
            <a:lvl8pPr marL="34290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a:solidFill>
                  <a:srgbClr val="000000"/>
                </a:solidFill>
                <a:latin typeface="Arial" panose="020B0604020202020204" pitchFamily="34" charset="0"/>
                <a:ea typeface="Microsoft YaHei" panose="020B0503020204020204" pitchFamily="34" charset="-122"/>
              </a:defRPr>
            </a:lvl8pPr>
            <a:lvl9pPr marL="38862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a:solidFill>
                  <a:srgbClr val="000000"/>
                </a:solidFill>
                <a:latin typeface="Arial" panose="020B0604020202020204" pitchFamily="34" charset="0"/>
                <a:ea typeface="Microsoft YaHei" panose="020B0503020204020204" pitchFamily="34" charset="-122"/>
              </a:defRPr>
            </a:lvl9pPr>
          </a:lstStyle>
          <a:p>
            <a:fld id="{FC439C5C-4102-44EB-9852-ED67124C201E}" type="slidenum">
              <a:rPr lang="en-US" altLang="en-US" sz="1400"/>
              <a:pPr/>
              <a:t>14</a:t>
            </a:fld>
            <a:endParaRPr lang="en-US" altLang="en-US" sz="1400" dirty="0"/>
          </a:p>
        </p:txBody>
      </p:sp>
      <p:sp>
        <p:nvSpPr>
          <p:cNvPr id="44034" name="Rectangle 2">
            <a:extLst>
              <a:ext uri="{FF2B5EF4-FFF2-40B4-BE49-F238E27FC236}">
                <a16:creationId xmlns:a16="http://schemas.microsoft.com/office/drawing/2014/main" id="{1C2E1124-0E70-4469-A712-4AB539FDA0F3}"/>
              </a:ext>
            </a:extLst>
          </p:cNvPr>
          <p:cNvSpPr txBox="1">
            <a:spLocks noGrp="1" noRot="1" noChangeAspect="1" noChangeArrowheads="1"/>
          </p:cNvSpPr>
          <p:nvPr>
            <p:ph type="sldImg"/>
          </p:nvPr>
        </p:nvSpPr>
        <p:spPr bwMode="auto">
          <a:xfrm>
            <a:off x="1181100" y="696913"/>
            <a:ext cx="4648200" cy="3486150"/>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44035" name="Text Box 3">
            <a:extLst>
              <a:ext uri="{FF2B5EF4-FFF2-40B4-BE49-F238E27FC236}">
                <a16:creationId xmlns:a16="http://schemas.microsoft.com/office/drawing/2014/main" id="{4AC2AB6D-8FD1-4A48-9C8C-CE9E17F8BFA3}"/>
              </a:ext>
            </a:extLst>
          </p:cNvPr>
          <p:cNvSpPr txBox="1">
            <a:spLocks noGrp="1" noChangeArrowheads="1"/>
          </p:cNvSpPr>
          <p:nvPr>
            <p:ph type="body" idx="1"/>
          </p:nvPr>
        </p:nvSpPr>
        <p:spPr bwMode="auto">
          <a:xfrm>
            <a:off x="701675" y="4416425"/>
            <a:ext cx="5608638" cy="4183063"/>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lstStyle/>
          <a:p>
            <a:pPr marL="173038" indent="-171450" eaLnBrk="1">
              <a:spcBef>
                <a:spcPts val="613"/>
              </a:spcBef>
              <a:buClr>
                <a:srgbClr val="505050"/>
              </a:buClr>
              <a:buSzPct val="45000"/>
              <a:buFont typeface="Arial" panose="020B0604020202020204" pitchFamily="34" charset="0"/>
              <a:buChar char="•"/>
              <a:tabLst>
                <a:tab pos="896938" algn="l"/>
                <a:tab pos="1620838" algn="l"/>
                <a:tab pos="2344738" algn="l"/>
                <a:tab pos="3067050" algn="l"/>
                <a:tab pos="3790950" algn="l"/>
                <a:tab pos="4516438" algn="l"/>
                <a:tab pos="5240338" algn="l"/>
              </a:tabLst>
            </a:pPr>
            <a:r>
              <a:rPr lang="en-US" altLang="en-US" sz="2000" dirty="0">
                <a:solidFill>
                  <a:srgbClr val="505050"/>
                </a:solidFill>
                <a:latin typeface="Georgia" panose="02040502050405020303" pitchFamily="18" charset="0"/>
                <a:ea typeface="Microsoft YaHei" panose="020B0503020204020204" pitchFamily="34" charset="-122"/>
              </a:rPr>
              <a:t>Contributions to the Annual Fund support local and international grants and activities through the SHARE system. </a:t>
            </a:r>
          </a:p>
          <a:p>
            <a:pPr marL="465138" indent="-461963" eaLnBrk="1">
              <a:spcBef>
                <a:spcPts val="613"/>
              </a:spcBef>
              <a:buClrTx/>
              <a:buSzTx/>
              <a:buFontTx/>
              <a:buNone/>
              <a:tabLst>
                <a:tab pos="896938" algn="l"/>
                <a:tab pos="1620838" algn="l"/>
                <a:tab pos="2344738" algn="l"/>
                <a:tab pos="3067050" algn="l"/>
                <a:tab pos="3790950" algn="l"/>
                <a:tab pos="4516438" algn="l"/>
                <a:tab pos="5240338" algn="l"/>
              </a:tabLst>
            </a:pPr>
            <a:endParaRPr lang="en-US" altLang="en-US" sz="2000" dirty="0">
              <a:solidFill>
                <a:srgbClr val="505050"/>
              </a:solidFill>
              <a:latin typeface="Georgia" panose="02040502050405020303" pitchFamily="18" charset="0"/>
              <a:ea typeface="Microsoft YaHei" panose="020B0503020204020204" pitchFamily="34" charset="-122"/>
            </a:endParaRPr>
          </a:p>
          <a:p>
            <a:pPr marL="173038" indent="-171450" eaLnBrk="1">
              <a:spcBef>
                <a:spcPts val="613"/>
              </a:spcBef>
              <a:buClr>
                <a:srgbClr val="505050"/>
              </a:buClr>
              <a:buSzPct val="45000"/>
              <a:buFont typeface="Arial" panose="020B0604020202020204" pitchFamily="34" charset="0"/>
              <a:buChar char="•"/>
              <a:tabLst>
                <a:tab pos="896938" algn="l"/>
                <a:tab pos="1620838" algn="l"/>
                <a:tab pos="2344738" algn="l"/>
                <a:tab pos="3067050" algn="l"/>
                <a:tab pos="3790950" algn="l"/>
                <a:tab pos="4516438" algn="l"/>
                <a:tab pos="5240338" algn="l"/>
              </a:tabLst>
            </a:pPr>
            <a:r>
              <a:rPr lang="en-US" altLang="en-US" sz="2000" dirty="0">
                <a:solidFill>
                  <a:srgbClr val="505050"/>
                </a:solidFill>
                <a:latin typeface="Georgia" panose="02040502050405020303" pitchFamily="18" charset="0"/>
                <a:ea typeface="Microsoft YaHei" panose="020B0503020204020204" pitchFamily="34" charset="-122"/>
              </a:rPr>
              <a:t>Contributions are credited to the individual donor and the donor’s club and counted toward the club’s and district’s Annual Fund goals. </a:t>
            </a:r>
          </a:p>
          <a:p>
            <a:pPr marL="173038" indent="-171450" eaLnBrk="1">
              <a:spcBef>
                <a:spcPts val="613"/>
              </a:spcBef>
              <a:buClrTx/>
              <a:buSzTx/>
              <a:buFontTx/>
              <a:buNone/>
              <a:tabLst>
                <a:tab pos="896938" algn="l"/>
                <a:tab pos="1620838" algn="l"/>
                <a:tab pos="2344738" algn="l"/>
                <a:tab pos="3067050" algn="l"/>
                <a:tab pos="3790950" algn="l"/>
                <a:tab pos="4516438" algn="l"/>
                <a:tab pos="5240338" algn="l"/>
              </a:tabLst>
            </a:pPr>
            <a:endParaRPr lang="en-US" altLang="en-US" sz="2000" dirty="0">
              <a:solidFill>
                <a:srgbClr val="505050"/>
              </a:solidFill>
              <a:latin typeface="Georgia" panose="02040502050405020303" pitchFamily="18" charset="0"/>
              <a:ea typeface="Microsoft YaHei" panose="020B0503020204020204" pitchFamily="34" charset="-122"/>
            </a:endParaRPr>
          </a:p>
          <a:p>
            <a:pPr marL="173038" indent="-171450" eaLnBrk="1">
              <a:spcBef>
                <a:spcPts val="613"/>
              </a:spcBef>
              <a:buClrTx/>
              <a:buSzTx/>
              <a:buFontTx/>
              <a:buNone/>
              <a:tabLst>
                <a:tab pos="896938" algn="l"/>
                <a:tab pos="1620838" algn="l"/>
                <a:tab pos="2344738" algn="l"/>
                <a:tab pos="3067050" algn="l"/>
                <a:tab pos="3790950" algn="l"/>
                <a:tab pos="4516438" algn="l"/>
                <a:tab pos="5240338" algn="l"/>
              </a:tabLst>
            </a:pPr>
            <a:endParaRPr lang="en-US" altLang="en-US" sz="2000" dirty="0">
              <a:solidFill>
                <a:srgbClr val="505050"/>
              </a:solidFill>
              <a:latin typeface="Georgia" panose="02040502050405020303" pitchFamily="18" charset="0"/>
              <a:ea typeface="Microsoft YaHei" panose="020B0503020204020204" pitchFamily="34" charset="-122"/>
            </a:endParaRPr>
          </a:p>
        </p:txBody>
      </p:sp>
      <p:sp>
        <p:nvSpPr>
          <p:cNvPr id="44036" name="Rectangle 4">
            <a:extLst>
              <a:ext uri="{FF2B5EF4-FFF2-40B4-BE49-F238E27FC236}">
                <a16:creationId xmlns:a16="http://schemas.microsoft.com/office/drawing/2014/main" id="{5EFB8504-FCC8-4BDE-9C2D-8DBC5B5A834D}"/>
              </a:ext>
            </a:extLst>
          </p:cNvPr>
          <p:cNvSpPr>
            <a:spLocks noChangeArrowheads="1"/>
          </p:cNvSpPr>
          <p:nvPr/>
        </p:nvSpPr>
        <p:spPr bwMode="auto">
          <a:xfrm>
            <a:off x="3970338" y="8829675"/>
            <a:ext cx="3036887" cy="46513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lstStyle>
            <a:lvl1pPr>
              <a:tabLst>
                <a:tab pos="723900" algn="l"/>
                <a:tab pos="1447800" algn="l"/>
                <a:tab pos="2171700" algn="l"/>
                <a:tab pos="2894013" algn="l"/>
                <a:tab pos="2895600" algn="l"/>
              </a:tabLst>
              <a:defRPr>
                <a:solidFill>
                  <a:srgbClr val="000000"/>
                </a:solidFill>
                <a:latin typeface="Arial" panose="020B0604020202020204" pitchFamily="34" charset="0"/>
                <a:ea typeface="Microsoft YaHei" panose="020B0503020204020204" pitchFamily="34" charset="-122"/>
              </a:defRPr>
            </a:lvl1pPr>
            <a:lvl2pPr>
              <a:tabLst>
                <a:tab pos="723900" algn="l"/>
                <a:tab pos="1447800" algn="l"/>
                <a:tab pos="2171700" algn="l"/>
                <a:tab pos="2894013" algn="l"/>
                <a:tab pos="2895600" algn="l"/>
              </a:tabLst>
              <a:defRPr>
                <a:solidFill>
                  <a:srgbClr val="000000"/>
                </a:solidFill>
                <a:latin typeface="Arial" panose="020B0604020202020204" pitchFamily="34" charset="0"/>
                <a:ea typeface="Microsoft YaHei" panose="020B0503020204020204" pitchFamily="34" charset="-122"/>
              </a:defRPr>
            </a:lvl2pPr>
            <a:lvl3pPr>
              <a:tabLst>
                <a:tab pos="723900" algn="l"/>
                <a:tab pos="1447800" algn="l"/>
                <a:tab pos="2171700" algn="l"/>
                <a:tab pos="2894013" algn="l"/>
                <a:tab pos="2895600" algn="l"/>
              </a:tabLst>
              <a:defRPr>
                <a:solidFill>
                  <a:srgbClr val="000000"/>
                </a:solidFill>
                <a:latin typeface="Arial" panose="020B0604020202020204" pitchFamily="34" charset="0"/>
                <a:ea typeface="Microsoft YaHei" panose="020B0503020204020204" pitchFamily="34" charset="-122"/>
              </a:defRPr>
            </a:lvl3pPr>
            <a:lvl4pPr>
              <a:tabLst>
                <a:tab pos="723900" algn="l"/>
                <a:tab pos="1447800" algn="l"/>
                <a:tab pos="2171700" algn="l"/>
                <a:tab pos="2894013" algn="l"/>
                <a:tab pos="2895600" algn="l"/>
              </a:tabLst>
              <a:defRPr>
                <a:solidFill>
                  <a:srgbClr val="000000"/>
                </a:solidFill>
                <a:latin typeface="Arial" panose="020B0604020202020204" pitchFamily="34" charset="0"/>
                <a:ea typeface="Microsoft YaHei" panose="020B0503020204020204" pitchFamily="34" charset="-122"/>
              </a:defRPr>
            </a:lvl4pPr>
            <a:lvl5pPr>
              <a:tabLst>
                <a:tab pos="723900" algn="l"/>
                <a:tab pos="1447800" algn="l"/>
                <a:tab pos="2171700" algn="l"/>
                <a:tab pos="2894013" algn="l"/>
                <a:tab pos="2895600" algn="l"/>
              </a:tabLst>
              <a:defRPr>
                <a:solidFill>
                  <a:srgbClr val="000000"/>
                </a:solidFill>
                <a:latin typeface="Arial" panose="020B0604020202020204" pitchFamily="34" charset="0"/>
                <a:ea typeface="Microsoft YaHei" panose="020B0503020204020204" pitchFamily="34" charset="-122"/>
              </a:defRPr>
            </a:lvl5pPr>
            <a:lvl6pPr marL="25146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4013" algn="l"/>
                <a:tab pos="2895600" algn="l"/>
              </a:tabLst>
              <a:defRPr>
                <a:solidFill>
                  <a:srgbClr val="000000"/>
                </a:solidFill>
                <a:latin typeface="Arial" panose="020B0604020202020204" pitchFamily="34" charset="0"/>
                <a:ea typeface="Microsoft YaHei" panose="020B0503020204020204" pitchFamily="34" charset="-122"/>
              </a:defRPr>
            </a:lvl6pPr>
            <a:lvl7pPr marL="29718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4013" algn="l"/>
                <a:tab pos="2895600" algn="l"/>
              </a:tabLst>
              <a:defRPr>
                <a:solidFill>
                  <a:srgbClr val="000000"/>
                </a:solidFill>
                <a:latin typeface="Arial" panose="020B0604020202020204" pitchFamily="34" charset="0"/>
                <a:ea typeface="Microsoft YaHei" panose="020B0503020204020204" pitchFamily="34" charset="-122"/>
              </a:defRPr>
            </a:lvl7pPr>
            <a:lvl8pPr marL="34290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4013" algn="l"/>
                <a:tab pos="2895600" algn="l"/>
              </a:tabLst>
              <a:defRPr>
                <a:solidFill>
                  <a:srgbClr val="000000"/>
                </a:solidFill>
                <a:latin typeface="Arial" panose="020B0604020202020204" pitchFamily="34" charset="0"/>
                <a:ea typeface="Microsoft YaHei" panose="020B0503020204020204" pitchFamily="34" charset="-122"/>
              </a:defRPr>
            </a:lvl8pPr>
            <a:lvl9pPr marL="38862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4013" algn="l"/>
                <a:tab pos="2895600" algn="l"/>
              </a:tabLst>
              <a:defRPr>
                <a:solidFill>
                  <a:srgbClr val="000000"/>
                </a:solidFill>
                <a:latin typeface="Arial" panose="020B0604020202020204" pitchFamily="34" charset="0"/>
                <a:ea typeface="Microsoft YaHei" panose="020B0503020204020204" pitchFamily="34" charset="-122"/>
              </a:defRPr>
            </a:lvl9pPr>
          </a:lstStyle>
          <a:p>
            <a:pPr hangingPunct="1">
              <a:lnSpc>
                <a:spcPct val="100000"/>
              </a:lnSpc>
            </a:pPr>
            <a:fld id="{44CCA64F-F09D-40B4-B53D-495DB934E7D6}" type="slidenum">
              <a:rPr lang="en-US" altLang="en-US">
                <a:latin typeface="+mn-lt" charset="0"/>
              </a:rPr>
              <a:pPr hangingPunct="1">
                <a:lnSpc>
                  <a:spcPct val="100000"/>
                </a:lnSpc>
              </a:pPr>
              <a:t>14</a:t>
            </a:fld>
            <a:endParaRPr lang="en-US" altLang="en-US" dirty="0">
              <a:latin typeface="+mn-lt" charset="0"/>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8" name="Rectangle 6">
            <a:extLst>
              <a:ext uri="{FF2B5EF4-FFF2-40B4-BE49-F238E27FC236}">
                <a16:creationId xmlns:a16="http://schemas.microsoft.com/office/drawing/2014/main" id="{4AAEC2F0-183A-4B27-B76F-12B7CA0D06D2}"/>
              </a:ext>
            </a:extLst>
          </p:cNvPr>
          <p:cNvSpPr>
            <a:spLocks noGrp="1" noChangeArrowheads="1"/>
          </p:cNvSpPr>
          <p:nvPr>
            <p:ph type="sldNum"/>
          </p:nvPr>
        </p:nvSpPr>
        <p:spPr>
          <a:ln/>
        </p:spPr>
        <p:txBody>
          <a:bodyPr/>
          <a:lstStyle/>
          <a:p>
            <a:fld id="{BC87291F-4A44-4B3F-B550-12CAC3BD5166}" type="slidenum">
              <a:rPr lang="en-US" altLang="en-US"/>
              <a:pPr/>
              <a:t>15</a:t>
            </a:fld>
            <a:endParaRPr lang="en-US" altLang="en-US" dirty="0"/>
          </a:p>
        </p:txBody>
      </p:sp>
      <p:sp>
        <p:nvSpPr>
          <p:cNvPr id="36865" name="Rectangle 1">
            <a:extLst>
              <a:ext uri="{FF2B5EF4-FFF2-40B4-BE49-F238E27FC236}">
                <a16:creationId xmlns:a16="http://schemas.microsoft.com/office/drawing/2014/main" id="{F2965C7A-9C36-446D-912C-5A4590A72EF3}"/>
              </a:ext>
            </a:extLst>
          </p:cNvPr>
          <p:cNvSpPr txBox="1">
            <a:spLocks noGrp="1" noRot="1" noChangeAspect="1" noChangeArrowheads="1"/>
          </p:cNvSpPr>
          <p:nvPr>
            <p:ph type="sldImg"/>
          </p:nvPr>
        </p:nvSpPr>
        <p:spPr bwMode="auto">
          <a:xfrm>
            <a:off x="1181100" y="696913"/>
            <a:ext cx="4648200" cy="3486150"/>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36866" name="Text Box 2">
            <a:extLst>
              <a:ext uri="{FF2B5EF4-FFF2-40B4-BE49-F238E27FC236}">
                <a16:creationId xmlns:a16="http://schemas.microsoft.com/office/drawing/2014/main" id="{98693FB4-1A6D-444B-9D7F-36AE7A854523}"/>
              </a:ext>
            </a:extLst>
          </p:cNvPr>
          <p:cNvSpPr txBox="1">
            <a:spLocks noGrp="1" noChangeArrowheads="1"/>
          </p:cNvSpPr>
          <p:nvPr>
            <p:ph type="body" idx="1"/>
          </p:nvPr>
        </p:nvSpPr>
        <p:spPr bwMode="auto">
          <a:xfrm>
            <a:off x="701675" y="4416425"/>
            <a:ext cx="5608638" cy="4183063"/>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lstStyle/>
          <a:p>
            <a:pPr marL="474663" indent="-473075" eaLnBrk="1">
              <a:spcBef>
                <a:spcPts val="625"/>
              </a:spcBef>
              <a:tabLst>
                <a:tab pos="723900" algn="l"/>
                <a:tab pos="1447800" algn="l"/>
                <a:tab pos="2171700" algn="l"/>
                <a:tab pos="2895600" algn="l"/>
                <a:tab pos="3619500" algn="l"/>
                <a:tab pos="4343400" algn="l"/>
                <a:tab pos="5067300" algn="l"/>
              </a:tabLst>
            </a:pPr>
            <a:r>
              <a:rPr lang="en-US" altLang="en-US" sz="2000" dirty="0">
                <a:solidFill>
                  <a:srgbClr val="505050"/>
                </a:solidFill>
                <a:latin typeface="Georgia" panose="02040502050405020303" pitchFamily="18" charset="0"/>
                <a:cs typeface="Times New Roman" panose="02020603050405020304" pitchFamily="18" charset="0"/>
              </a:rPr>
              <a:t>What is the SHARE system? </a:t>
            </a:r>
          </a:p>
          <a:p>
            <a:pPr marL="474663" indent="-473075" eaLnBrk="1">
              <a:spcBef>
                <a:spcPts val="625"/>
              </a:spcBef>
              <a:tabLst>
                <a:tab pos="723900" algn="l"/>
                <a:tab pos="1447800" algn="l"/>
                <a:tab pos="2171700" algn="l"/>
                <a:tab pos="2895600" algn="l"/>
                <a:tab pos="3619500" algn="l"/>
                <a:tab pos="4343400" algn="l"/>
                <a:tab pos="5067300" algn="l"/>
              </a:tabLst>
            </a:pPr>
            <a:endParaRPr lang="en-US" altLang="en-US" sz="2000" dirty="0">
              <a:solidFill>
                <a:srgbClr val="505050"/>
              </a:solidFill>
              <a:latin typeface="Georgia" panose="02040502050405020303" pitchFamily="18" charset="0"/>
              <a:cs typeface="Times New Roman" panose="02020603050405020304" pitchFamily="18" charset="0"/>
            </a:endParaRPr>
          </a:p>
          <a:p>
            <a:pPr marL="173038" indent="-173038" eaLnBrk="1">
              <a:spcBef>
                <a:spcPts val="625"/>
              </a:spcBef>
              <a:buClr>
                <a:srgbClr val="505050"/>
              </a:buClr>
              <a:buSzPct val="45000"/>
              <a:buFont typeface="Arial" panose="020B0604020202020204" pitchFamily="34" charset="0"/>
              <a:buChar char="•"/>
              <a:tabLst>
                <a:tab pos="723900" algn="l"/>
                <a:tab pos="1447800" algn="l"/>
                <a:tab pos="2171700" algn="l"/>
                <a:tab pos="2895600" algn="l"/>
                <a:tab pos="3619500" algn="l"/>
                <a:tab pos="4343400" algn="l"/>
                <a:tab pos="5067300" algn="l"/>
              </a:tabLst>
            </a:pPr>
            <a:r>
              <a:rPr lang="en-US" altLang="en-US" sz="2000" dirty="0">
                <a:solidFill>
                  <a:srgbClr val="505050"/>
                </a:solidFill>
                <a:latin typeface="Georgia" panose="02040502050405020303" pitchFamily="18" charset="0"/>
                <a:cs typeface="Times New Roman" panose="02020603050405020304" pitchFamily="18" charset="0"/>
              </a:rPr>
              <a:t>Contributions from Rotarians and friends of Rotary fund Rotary Foundation grants and programs. </a:t>
            </a:r>
          </a:p>
          <a:p>
            <a:pPr marL="173038" indent="-173038" eaLnBrk="1">
              <a:spcBef>
                <a:spcPts val="625"/>
              </a:spcBef>
              <a:buClrTx/>
              <a:buSzTx/>
              <a:buFontTx/>
              <a:buNone/>
              <a:tabLst>
                <a:tab pos="723900" algn="l"/>
                <a:tab pos="1447800" algn="l"/>
                <a:tab pos="2171700" algn="l"/>
                <a:tab pos="2895600" algn="l"/>
                <a:tab pos="3619500" algn="l"/>
                <a:tab pos="4343400" algn="l"/>
                <a:tab pos="5067300" algn="l"/>
              </a:tabLst>
            </a:pPr>
            <a:endParaRPr lang="en-US" altLang="en-US" sz="2000" dirty="0">
              <a:solidFill>
                <a:srgbClr val="505050"/>
              </a:solidFill>
              <a:latin typeface="Georgia" panose="02040502050405020303" pitchFamily="18" charset="0"/>
              <a:cs typeface="Times New Roman" panose="02020603050405020304" pitchFamily="18" charset="0"/>
            </a:endParaRPr>
          </a:p>
          <a:p>
            <a:pPr marL="173038" indent="-173038" eaLnBrk="1">
              <a:spcBef>
                <a:spcPts val="625"/>
              </a:spcBef>
              <a:buClr>
                <a:srgbClr val="505050"/>
              </a:buClr>
              <a:buSzPct val="45000"/>
              <a:buFont typeface="Arial" panose="020B0604020202020204" pitchFamily="34" charset="0"/>
              <a:buChar char="•"/>
              <a:tabLst>
                <a:tab pos="723900" algn="l"/>
                <a:tab pos="1447800" algn="l"/>
                <a:tab pos="2171700" algn="l"/>
                <a:tab pos="2895600" algn="l"/>
                <a:tab pos="3619500" algn="l"/>
                <a:tab pos="4343400" algn="l"/>
                <a:tab pos="5067300" algn="l"/>
              </a:tabLst>
            </a:pPr>
            <a:r>
              <a:rPr lang="en-US" altLang="en-US" sz="2000" dirty="0">
                <a:solidFill>
                  <a:srgbClr val="505050"/>
                </a:solidFill>
                <a:latin typeface="Georgia" panose="02040502050405020303" pitchFamily="18" charset="0"/>
                <a:cs typeface="Times New Roman" panose="02020603050405020304" pitchFamily="18" charset="0"/>
              </a:rPr>
              <a:t>Only when donors designate Annual Fund-SHARE for their gifts do they enter the SHARE system.</a:t>
            </a:r>
          </a:p>
          <a:p>
            <a:pPr marL="173038" indent="-173038" eaLnBrk="1">
              <a:spcBef>
                <a:spcPts val="625"/>
              </a:spcBef>
              <a:buClrTx/>
              <a:buSzTx/>
              <a:buFontTx/>
              <a:buNone/>
              <a:tabLst>
                <a:tab pos="723900" algn="l"/>
                <a:tab pos="1447800" algn="l"/>
                <a:tab pos="2171700" algn="l"/>
                <a:tab pos="2895600" algn="l"/>
                <a:tab pos="3619500" algn="l"/>
                <a:tab pos="4343400" algn="l"/>
                <a:tab pos="5067300" algn="l"/>
              </a:tabLst>
            </a:pPr>
            <a:endParaRPr lang="en-US" altLang="en-US" sz="2000" dirty="0">
              <a:solidFill>
                <a:srgbClr val="505050"/>
              </a:solidFill>
              <a:latin typeface="Georgia" panose="02040502050405020303" pitchFamily="18" charset="0"/>
              <a:cs typeface="Times New Roman" panose="02020603050405020304" pitchFamily="18" charset="0"/>
            </a:endParaRPr>
          </a:p>
          <a:p>
            <a:pPr marL="173038" indent="-173038" eaLnBrk="1">
              <a:spcBef>
                <a:spcPts val="625"/>
              </a:spcBef>
              <a:buClr>
                <a:srgbClr val="505050"/>
              </a:buClr>
              <a:buSzPct val="45000"/>
              <a:buFont typeface="Arial" panose="020B0604020202020204" pitchFamily="34" charset="0"/>
              <a:buChar char="•"/>
              <a:tabLst>
                <a:tab pos="723900" algn="l"/>
                <a:tab pos="1447800" algn="l"/>
                <a:tab pos="2171700" algn="l"/>
                <a:tab pos="2895600" algn="l"/>
                <a:tab pos="3619500" algn="l"/>
                <a:tab pos="4343400" algn="l"/>
                <a:tab pos="5067300" algn="l"/>
              </a:tabLst>
            </a:pPr>
            <a:r>
              <a:rPr lang="en-US" altLang="en-US" sz="2000" dirty="0">
                <a:solidFill>
                  <a:srgbClr val="505050"/>
                </a:solidFill>
                <a:latin typeface="Georgia" panose="02040502050405020303" pitchFamily="18" charset="0"/>
                <a:cs typeface="Times New Roman" panose="02020603050405020304" pitchFamily="18" charset="0"/>
              </a:rPr>
              <a:t>Donors designating their gifts for Endowment Fund-SHARE have their spendable earnings enter the SHARE system.</a:t>
            </a:r>
          </a:p>
          <a:p>
            <a:pPr marL="173038" indent="-173038" eaLnBrk="1">
              <a:spcBef>
                <a:spcPts val="625"/>
              </a:spcBef>
              <a:buClrTx/>
              <a:buSzTx/>
              <a:buFontTx/>
              <a:buNone/>
              <a:tabLst>
                <a:tab pos="723900" algn="l"/>
                <a:tab pos="1447800" algn="l"/>
                <a:tab pos="2171700" algn="l"/>
                <a:tab pos="2895600" algn="l"/>
                <a:tab pos="3619500" algn="l"/>
                <a:tab pos="4343400" algn="l"/>
                <a:tab pos="5067300" algn="l"/>
              </a:tabLst>
            </a:pPr>
            <a:endParaRPr lang="en-US" altLang="en-US" sz="2000" dirty="0">
              <a:solidFill>
                <a:srgbClr val="505050"/>
              </a:solidFill>
              <a:latin typeface="Georgia" panose="02040502050405020303" pitchFamily="18" charset="0"/>
              <a:cs typeface="Times New Roman" panose="02020603050405020304" pitchFamily="18" charset="0"/>
            </a:endParaRPr>
          </a:p>
          <a:p>
            <a:pPr marL="173038" indent="-173038" eaLnBrk="1">
              <a:spcBef>
                <a:spcPts val="625"/>
              </a:spcBef>
              <a:buClr>
                <a:srgbClr val="505050"/>
              </a:buClr>
              <a:buSzPct val="45000"/>
              <a:buFont typeface="Arial" panose="020B0604020202020204" pitchFamily="34" charset="0"/>
              <a:buChar char="•"/>
              <a:tabLst>
                <a:tab pos="723900" algn="l"/>
                <a:tab pos="1447800" algn="l"/>
                <a:tab pos="2171700" algn="l"/>
                <a:tab pos="2895600" algn="l"/>
                <a:tab pos="3619500" algn="l"/>
                <a:tab pos="4343400" algn="l"/>
                <a:tab pos="5067300" algn="l"/>
              </a:tabLst>
            </a:pPr>
            <a:r>
              <a:rPr lang="en-US" altLang="en-US" sz="2000" dirty="0">
                <a:solidFill>
                  <a:srgbClr val="505050"/>
                </a:solidFill>
                <a:latin typeface="Georgia" panose="02040502050405020303" pitchFamily="18" charset="0"/>
                <a:cs typeface="Times New Roman" panose="02020603050405020304" pitchFamily="18" charset="0"/>
              </a:rPr>
              <a:t>Gifts to the PolioPlus Fund do not enter the SHARE system.</a:t>
            </a:r>
          </a:p>
          <a:p>
            <a:pPr marL="173038" indent="-173038" eaLnBrk="1">
              <a:spcBef>
                <a:spcPts val="625"/>
              </a:spcBef>
              <a:buClrTx/>
              <a:buSzTx/>
              <a:buFontTx/>
              <a:buNone/>
              <a:tabLst>
                <a:tab pos="723900" algn="l"/>
                <a:tab pos="1447800" algn="l"/>
                <a:tab pos="2171700" algn="l"/>
                <a:tab pos="2895600" algn="l"/>
                <a:tab pos="3619500" algn="l"/>
                <a:tab pos="4343400" algn="l"/>
                <a:tab pos="5067300" algn="l"/>
              </a:tabLst>
            </a:pPr>
            <a:endParaRPr lang="en-US" altLang="en-US" sz="2000" dirty="0">
              <a:solidFill>
                <a:srgbClr val="505050"/>
              </a:solidFill>
              <a:latin typeface="Georgia" panose="02040502050405020303" pitchFamily="18" charset="0"/>
              <a:cs typeface="Times New Roman" panose="02020603050405020304" pitchFamily="18" charset="0"/>
            </a:endParaRPr>
          </a:p>
        </p:txBody>
      </p:sp>
      <p:sp>
        <p:nvSpPr>
          <p:cNvPr id="36867" name="Text Box 3">
            <a:extLst>
              <a:ext uri="{FF2B5EF4-FFF2-40B4-BE49-F238E27FC236}">
                <a16:creationId xmlns:a16="http://schemas.microsoft.com/office/drawing/2014/main" id="{2598C000-20B2-4A3E-89DD-5F27DF7158DE}"/>
              </a:ext>
            </a:extLst>
          </p:cNvPr>
          <p:cNvSpPr txBox="1">
            <a:spLocks noChangeArrowheads="1"/>
          </p:cNvSpPr>
          <p:nvPr/>
        </p:nvSpPr>
        <p:spPr bwMode="auto">
          <a:xfrm>
            <a:off x="3970338" y="8829675"/>
            <a:ext cx="3036887" cy="46513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lstStyle>
            <a:lvl1pPr>
              <a:tabLst>
                <a:tab pos="723900" algn="l"/>
                <a:tab pos="1447800" algn="l"/>
                <a:tab pos="2171700" algn="l"/>
                <a:tab pos="2895600" algn="l"/>
              </a:tabLst>
              <a:defRPr>
                <a:solidFill>
                  <a:srgbClr val="000000"/>
                </a:solidFill>
                <a:latin typeface="Arial" panose="020B0604020202020204" pitchFamily="34" charset="0"/>
                <a:ea typeface="Microsoft YaHei" panose="020B0503020204020204" pitchFamily="34" charset="-122"/>
              </a:defRPr>
            </a:lvl1pPr>
            <a:lvl2pPr>
              <a:tabLst>
                <a:tab pos="723900" algn="l"/>
                <a:tab pos="1447800" algn="l"/>
                <a:tab pos="2171700" algn="l"/>
                <a:tab pos="2895600" algn="l"/>
              </a:tabLst>
              <a:defRPr>
                <a:solidFill>
                  <a:srgbClr val="000000"/>
                </a:solidFill>
                <a:latin typeface="Arial" panose="020B0604020202020204" pitchFamily="34" charset="0"/>
                <a:ea typeface="Microsoft YaHei" panose="020B0503020204020204" pitchFamily="34" charset="-122"/>
              </a:defRPr>
            </a:lvl2pPr>
            <a:lvl3pPr>
              <a:tabLst>
                <a:tab pos="723900" algn="l"/>
                <a:tab pos="1447800" algn="l"/>
                <a:tab pos="2171700" algn="l"/>
                <a:tab pos="2895600" algn="l"/>
              </a:tabLst>
              <a:defRPr>
                <a:solidFill>
                  <a:srgbClr val="000000"/>
                </a:solidFill>
                <a:latin typeface="Arial" panose="020B0604020202020204" pitchFamily="34" charset="0"/>
                <a:ea typeface="Microsoft YaHei" panose="020B0503020204020204" pitchFamily="34" charset="-122"/>
              </a:defRPr>
            </a:lvl3pPr>
            <a:lvl4pPr>
              <a:tabLst>
                <a:tab pos="723900" algn="l"/>
                <a:tab pos="1447800" algn="l"/>
                <a:tab pos="2171700" algn="l"/>
                <a:tab pos="2895600" algn="l"/>
              </a:tabLst>
              <a:defRPr>
                <a:solidFill>
                  <a:srgbClr val="000000"/>
                </a:solidFill>
                <a:latin typeface="Arial" panose="020B0604020202020204" pitchFamily="34" charset="0"/>
                <a:ea typeface="Microsoft YaHei" panose="020B0503020204020204" pitchFamily="34" charset="-122"/>
              </a:defRPr>
            </a:lvl4pPr>
            <a:lvl5pPr>
              <a:tabLst>
                <a:tab pos="723900" algn="l"/>
                <a:tab pos="1447800" algn="l"/>
                <a:tab pos="2171700" algn="l"/>
                <a:tab pos="2895600" algn="l"/>
              </a:tabLst>
              <a:defRPr>
                <a:solidFill>
                  <a:srgbClr val="000000"/>
                </a:solidFill>
                <a:latin typeface="Arial" panose="020B0604020202020204" pitchFamily="34" charset="0"/>
                <a:ea typeface="Microsoft YaHei" panose="020B0503020204020204" pitchFamily="34" charset="-122"/>
              </a:defRPr>
            </a:lvl5pPr>
            <a:lvl6pPr marL="25146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a:solidFill>
                  <a:srgbClr val="000000"/>
                </a:solidFill>
                <a:latin typeface="Arial" panose="020B0604020202020204" pitchFamily="34" charset="0"/>
                <a:ea typeface="Microsoft YaHei" panose="020B0503020204020204" pitchFamily="34" charset="-122"/>
              </a:defRPr>
            </a:lvl6pPr>
            <a:lvl7pPr marL="29718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a:solidFill>
                  <a:srgbClr val="000000"/>
                </a:solidFill>
                <a:latin typeface="Arial" panose="020B0604020202020204" pitchFamily="34" charset="0"/>
                <a:ea typeface="Microsoft YaHei" panose="020B0503020204020204" pitchFamily="34" charset="-122"/>
              </a:defRPr>
            </a:lvl7pPr>
            <a:lvl8pPr marL="34290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a:solidFill>
                  <a:srgbClr val="000000"/>
                </a:solidFill>
                <a:latin typeface="Arial" panose="020B0604020202020204" pitchFamily="34" charset="0"/>
                <a:ea typeface="Microsoft YaHei" panose="020B0503020204020204" pitchFamily="34" charset="-122"/>
              </a:defRPr>
            </a:lvl8pPr>
            <a:lvl9pPr marL="38862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a:solidFill>
                  <a:srgbClr val="000000"/>
                </a:solidFill>
                <a:latin typeface="Arial" panose="020B0604020202020204" pitchFamily="34" charset="0"/>
                <a:ea typeface="Microsoft YaHei" panose="020B0503020204020204" pitchFamily="34" charset="-122"/>
              </a:defRPr>
            </a:lvl9pPr>
          </a:lstStyle>
          <a:p>
            <a:pPr hangingPunct="1">
              <a:lnSpc>
                <a:spcPct val="100000"/>
              </a:lnSpc>
            </a:pPr>
            <a:fld id="{1BCAB30F-98E9-4442-8678-41C241C688BB}" type="slidenum">
              <a:rPr lang="en-US" altLang="en-US">
                <a:latin typeface="+mn-lt" charset="0"/>
                <a:cs typeface="+mn-ea" charset="0"/>
              </a:rPr>
              <a:pPr hangingPunct="1">
                <a:lnSpc>
                  <a:spcPct val="100000"/>
                </a:lnSpc>
              </a:pPr>
              <a:t>15</a:t>
            </a:fld>
            <a:endParaRPr lang="en-US" altLang="en-US" dirty="0">
              <a:latin typeface="+mn-lt" charset="0"/>
              <a:cs typeface="+mn-ea" charset="0"/>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8" name="Rectangle 6">
            <a:extLst>
              <a:ext uri="{FF2B5EF4-FFF2-40B4-BE49-F238E27FC236}">
                <a16:creationId xmlns:a16="http://schemas.microsoft.com/office/drawing/2014/main" id="{77C1A08E-3D91-4624-8B99-8385010F4608}"/>
              </a:ext>
            </a:extLst>
          </p:cNvPr>
          <p:cNvSpPr>
            <a:spLocks noGrp="1" noChangeArrowheads="1"/>
          </p:cNvSpPr>
          <p:nvPr>
            <p:ph type="sldNum"/>
          </p:nvPr>
        </p:nvSpPr>
        <p:spPr>
          <a:ln/>
        </p:spPr>
        <p:txBody>
          <a:bodyPr/>
          <a:lstStyle/>
          <a:p>
            <a:fld id="{74D06308-62CF-403B-880E-1947869B55B9}" type="slidenum">
              <a:rPr lang="en-US" altLang="en-US"/>
              <a:pPr/>
              <a:t>16</a:t>
            </a:fld>
            <a:endParaRPr lang="en-US" altLang="en-US" dirty="0"/>
          </a:p>
        </p:txBody>
      </p:sp>
      <p:sp>
        <p:nvSpPr>
          <p:cNvPr id="37889" name="Rectangle 1">
            <a:extLst>
              <a:ext uri="{FF2B5EF4-FFF2-40B4-BE49-F238E27FC236}">
                <a16:creationId xmlns:a16="http://schemas.microsoft.com/office/drawing/2014/main" id="{847B5195-C490-4A78-A72D-A520B8A2D90D}"/>
              </a:ext>
            </a:extLst>
          </p:cNvPr>
          <p:cNvSpPr txBox="1">
            <a:spLocks noGrp="1" noRot="1" noChangeAspect="1" noChangeArrowheads="1"/>
          </p:cNvSpPr>
          <p:nvPr>
            <p:ph type="sldImg"/>
          </p:nvPr>
        </p:nvSpPr>
        <p:spPr bwMode="auto">
          <a:xfrm>
            <a:off x="1181100" y="696913"/>
            <a:ext cx="4648200" cy="3486150"/>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37890" name="Text Box 2">
            <a:extLst>
              <a:ext uri="{FF2B5EF4-FFF2-40B4-BE49-F238E27FC236}">
                <a16:creationId xmlns:a16="http://schemas.microsoft.com/office/drawing/2014/main" id="{FC00693D-4A78-4A71-93AC-C53BC2B30D08}"/>
              </a:ext>
            </a:extLst>
          </p:cNvPr>
          <p:cNvSpPr txBox="1">
            <a:spLocks noGrp="1" noChangeArrowheads="1"/>
          </p:cNvSpPr>
          <p:nvPr>
            <p:ph type="body" idx="1"/>
          </p:nvPr>
        </p:nvSpPr>
        <p:spPr bwMode="auto">
          <a:xfrm>
            <a:off x="701675" y="4416425"/>
            <a:ext cx="5608638" cy="4183063"/>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lstStyle/>
          <a:p>
            <a:pPr marL="215900" indent="-214313" eaLnBrk="1">
              <a:spcBef>
                <a:spcPts val="625"/>
              </a:spcBef>
              <a:tabLst>
                <a:tab pos="723900" algn="l"/>
                <a:tab pos="1447800" algn="l"/>
                <a:tab pos="2171700" algn="l"/>
                <a:tab pos="2895600" algn="l"/>
                <a:tab pos="3619500" algn="l"/>
                <a:tab pos="4343400" algn="l"/>
                <a:tab pos="5067300" algn="l"/>
              </a:tabLst>
            </a:pPr>
            <a:endParaRPr lang="en-US" altLang="en-US" sz="2000" dirty="0">
              <a:solidFill>
                <a:srgbClr val="505050"/>
              </a:solidFill>
              <a:latin typeface="Georgia" panose="02040502050405020303" pitchFamily="18" charset="0"/>
              <a:cs typeface="Times New Roman" panose="02020603050405020304" pitchFamily="18" charset="0"/>
            </a:endParaRPr>
          </a:p>
          <a:p>
            <a:pPr marL="173038" indent="-173038" eaLnBrk="1">
              <a:spcBef>
                <a:spcPts val="625"/>
              </a:spcBef>
              <a:buClr>
                <a:srgbClr val="505050"/>
              </a:buClr>
              <a:buSzPct val="45000"/>
              <a:buFont typeface="Arial" panose="020B0604020202020204" pitchFamily="34" charset="0"/>
              <a:buChar char="•"/>
              <a:tabLst>
                <a:tab pos="723900" algn="l"/>
                <a:tab pos="1447800" algn="l"/>
                <a:tab pos="2171700" algn="l"/>
                <a:tab pos="2895600" algn="l"/>
                <a:tab pos="3619500" algn="l"/>
                <a:tab pos="4343400" algn="l"/>
                <a:tab pos="5067300" algn="l"/>
              </a:tabLst>
            </a:pPr>
            <a:r>
              <a:rPr lang="en-US" altLang="en-US" sz="2000" dirty="0">
                <a:solidFill>
                  <a:srgbClr val="505050"/>
                </a:solidFill>
                <a:latin typeface="Georgia" panose="02040502050405020303" pitchFamily="18" charset="0"/>
                <a:cs typeface="Times New Roman" panose="02020603050405020304" pitchFamily="18" charset="0"/>
              </a:rPr>
              <a:t>The SHARE system divides the funds between the World Fund and District Designated Fund (DDF). </a:t>
            </a:r>
          </a:p>
          <a:p>
            <a:pPr marL="173038" indent="-173038" eaLnBrk="1">
              <a:spcBef>
                <a:spcPts val="625"/>
              </a:spcBef>
              <a:buClrTx/>
              <a:buSzTx/>
              <a:buFontTx/>
              <a:buNone/>
              <a:tabLst>
                <a:tab pos="723900" algn="l"/>
                <a:tab pos="1447800" algn="l"/>
                <a:tab pos="2171700" algn="l"/>
                <a:tab pos="2895600" algn="l"/>
                <a:tab pos="3619500" algn="l"/>
                <a:tab pos="4343400" algn="l"/>
                <a:tab pos="5067300" algn="l"/>
              </a:tabLst>
            </a:pPr>
            <a:endParaRPr lang="en-US" altLang="en-US" sz="2000" dirty="0">
              <a:solidFill>
                <a:srgbClr val="505050"/>
              </a:solidFill>
              <a:latin typeface="Georgia" panose="02040502050405020303" pitchFamily="18" charset="0"/>
              <a:cs typeface="Times New Roman" panose="02020603050405020304" pitchFamily="18" charset="0"/>
            </a:endParaRPr>
          </a:p>
          <a:p>
            <a:pPr marL="173038" indent="-173038" eaLnBrk="1">
              <a:spcBef>
                <a:spcPts val="625"/>
              </a:spcBef>
              <a:buClr>
                <a:srgbClr val="505050"/>
              </a:buClr>
              <a:buSzPct val="45000"/>
              <a:buFont typeface="Arial" panose="020B0604020202020204" pitchFamily="34" charset="0"/>
              <a:buChar char="•"/>
              <a:tabLst>
                <a:tab pos="723900" algn="l"/>
                <a:tab pos="1447800" algn="l"/>
                <a:tab pos="2171700" algn="l"/>
                <a:tab pos="2895600" algn="l"/>
                <a:tab pos="3619500" algn="l"/>
                <a:tab pos="4343400" algn="l"/>
                <a:tab pos="5067300" algn="l"/>
              </a:tabLst>
            </a:pPr>
            <a:r>
              <a:rPr lang="en-US" altLang="en-US" sz="2000" dirty="0">
                <a:solidFill>
                  <a:srgbClr val="505050"/>
                </a:solidFill>
                <a:latin typeface="Georgia" panose="02040502050405020303" pitchFamily="18" charset="0"/>
                <a:cs typeface="Times New Roman" panose="02020603050405020304" pitchFamily="18" charset="0"/>
              </a:rPr>
              <a:t>District Designated Funds are used for Rotary grants and activities that do good in the world. The Trustees decide how the World Fund is spent. </a:t>
            </a:r>
          </a:p>
          <a:p>
            <a:pPr marL="173038" indent="-173038" eaLnBrk="1">
              <a:spcBef>
                <a:spcPts val="625"/>
              </a:spcBef>
              <a:buClrTx/>
              <a:buSzTx/>
              <a:buFontTx/>
              <a:buNone/>
              <a:tabLst>
                <a:tab pos="723900" algn="l"/>
                <a:tab pos="1447800" algn="l"/>
                <a:tab pos="2171700" algn="l"/>
                <a:tab pos="2895600" algn="l"/>
                <a:tab pos="3619500" algn="l"/>
                <a:tab pos="4343400" algn="l"/>
                <a:tab pos="5067300" algn="l"/>
              </a:tabLst>
            </a:pPr>
            <a:endParaRPr lang="en-US" altLang="en-US" sz="2000" dirty="0">
              <a:solidFill>
                <a:srgbClr val="505050"/>
              </a:solidFill>
              <a:latin typeface="Georgia" panose="02040502050405020303" pitchFamily="18" charset="0"/>
              <a:cs typeface="Times New Roman" panose="02020603050405020304" pitchFamily="18" charset="0"/>
            </a:endParaRPr>
          </a:p>
          <a:p>
            <a:pPr marL="173038" indent="-173038" eaLnBrk="1">
              <a:spcBef>
                <a:spcPts val="625"/>
              </a:spcBef>
              <a:buClr>
                <a:srgbClr val="505050"/>
              </a:buClr>
              <a:buSzPct val="45000"/>
              <a:buFont typeface="Arial" panose="020B0604020202020204" pitchFamily="34" charset="0"/>
              <a:buChar char="•"/>
              <a:tabLst>
                <a:tab pos="723900" algn="l"/>
                <a:tab pos="1447800" algn="l"/>
                <a:tab pos="2171700" algn="l"/>
                <a:tab pos="2895600" algn="l"/>
                <a:tab pos="3619500" algn="l"/>
                <a:tab pos="4343400" algn="l"/>
                <a:tab pos="5067300" algn="l"/>
              </a:tabLst>
            </a:pPr>
            <a:r>
              <a:rPr lang="en-US" altLang="en-US" sz="2000" dirty="0">
                <a:solidFill>
                  <a:srgbClr val="505050"/>
                </a:solidFill>
                <a:latin typeface="Georgia" panose="02040502050405020303" pitchFamily="18" charset="0"/>
                <a:cs typeface="Times New Roman" panose="02020603050405020304" pitchFamily="18" charset="0"/>
              </a:rPr>
              <a:t>Each district’s Rotary Foundation committee decides how its DDF is spent.</a:t>
            </a:r>
          </a:p>
        </p:txBody>
      </p:sp>
      <p:sp>
        <p:nvSpPr>
          <p:cNvPr id="37891" name="Text Box 3">
            <a:extLst>
              <a:ext uri="{FF2B5EF4-FFF2-40B4-BE49-F238E27FC236}">
                <a16:creationId xmlns:a16="http://schemas.microsoft.com/office/drawing/2014/main" id="{D4D4E312-A591-43D4-9A40-494591F0A23F}"/>
              </a:ext>
            </a:extLst>
          </p:cNvPr>
          <p:cNvSpPr txBox="1">
            <a:spLocks noChangeArrowheads="1"/>
          </p:cNvSpPr>
          <p:nvPr/>
        </p:nvSpPr>
        <p:spPr bwMode="auto">
          <a:xfrm>
            <a:off x="3970338" y="8829675"/>
            <a:ext cx="3036887" cy="46513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lstStyle>
            <a:lvl1pPr>
              <a:tabLst>
                <a:tab pos="723900" algn="l"/>
                <a:tab pos="1447800" algn="l"/>
                <a:tab pos="2171700" algn="l"/>
                <a:tab pos="2895600" algn="l"/>
              </a:tabLst>
              <a:defRPr>
                <a:solidFill>
                  <a:srgbClr val="000000"/>
                </a:solidFill>
                <a:latin typeface="Arial" panose="020B0604020202020204" pitchFamily="34" charset="0"/>
                <a:ea typeface="Microsoft YaHei" panose="020B0503020204020204" pitchFamily="34" charset="-122"/>
              </a:defRPr>
            </a:lvl1pPr>
            <a:lvl2pPr>
              <a:tabLst>
                <a:tab pos="723900" algn="l"/>
                <a:tab pos="1447800" algn="l"/>
                <a:tab pos="2171700" algn="l"/>
                <a:tab pos="2895600" algn="l"/>
              </a:tabLst>
              <a:defRPr>
                <a:solidFill>
                  <a:srgbClr val="000000"/>
                </a:solidFill>
                <a:latin typeface="Arial" panose="020B0604020202020204" pitchFamily="34" charset="0"/>
                <a:ea typeface="Microsoft YaHei" panose="020B0503020204020204" pitchFamily="34" charset="-122"/>
              </a:defRPr>
            </a:lvl2pPr>
            <a:lvl3pPr>
              <a:tabLst>
                <a:tab pos="723900" algn="l"/>
                <a:tab pos="1447800" algn="l"/>
                <a:tab pos="2171700" algn="l"/>
                <a:tab pos="2895600" algn="l"/>
              </a:tabLst>
              <a:defRPr>
                <a:solidFill>
                  <a:srgbClr val="000000"/>
                </a:solidFill>
                <a:latin typeface="Arial" panose="020B0604020202020204" pitchFamily="34" charset="0"/>
                <a:ea typeface="Microsoft YaHei" panose="020B0503020204020204" pitchFamily="34" charset="-122"/>
              </a:defRPr>
            </a:lvl3pPr>
            <a:lvl4pPr>
              <a:tabLst>
                <a:tab pos="723900" algn="l"/>
                <a:tab pos="1447800" algn="l"/>
                <a:tab pos="2171700" algn="l"/>
                <a:tab pos="2895600" algn="l"/>
              </a:tabLst>
              <a:defRPr>
                <a:solidFill>
                  <a:srgbClr val="000000"/>
                </a:solidFill>
                <a:latin typeface="Arial" panose="020B0604020202020204" pitchFamily="34" charset="0"/>
                <a:ea typeface="Microsoft YaHei" panose="020B0503020204020204" pitchFamily="34" charset="-122"/>
              </a:defRPr>
            </a:lvl4pPr>
            <a:lvl5pPr>
              <a:tabLst>
                <a:tab pos="723900" algn="l"/>
                <a:tab pos="1447800" algn="l"/>
                <a:tab pos="2171700" algn="l"/>
                <a:tab pos="2895600" algn="l"/>
              </a:tabLst>
              <a:defRPr>
                <a:solidFill>
                  <a:srgbClr val="000000"/>
                </a:solidFill>
                <a:latin typeface="Arial" panose="020B0604020202020204" pitchFamily="34" charset="0"/>
                <a:ea typeface="Microsoft YaHei" panose="020B0503020204020204" pitchFamily="34" charset="-122"/>
              </a:defRPr>
            </a:lvl5pPr>
            <a:lvl6pPr marL="25146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a:solidFill>
                  <a:srgbClr val="000000"/>
                </a:solidFill>
                <a:latin typeface="Arial" panose="020B0604020202020204" pitchFamily="34" charset="0"/>
                <a:ea typeface="Microsoft YaHei" panose="020B0503020204020204" pitchFamily="34" charset="-122"/>
              </a:defRPr>
            </a:lvl6pPr>
            <a:lvl7pPr marL="29718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a:solidFill>
                  <a:srgbClr val="000000"/>
                </a:solidFill>
                <a:latin typeface="Arial" panose="020B0604020202020204" pitchFamily="34" charset="0"/>
                <a:ea typeface="Microsoft YaHei" panose="020B0503020204020204" pitchFamily="34" charset="-122"/>
              </a:defRPr>
            </a:lvl7pPr>
            <a:lvl8pPr marL="34290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a:solidFill>
                  <a:srgbClr val="000000"/>
                </a:solidFill>
                <a:latin typeface="Arial" panose="020B0604020202020204" pitchFamily="34" charset="0"/>
                <a:ea typeface="Microsoft YaHei" panose="020B0503020204020204" pitchFamily="34" charset="-122"/>
              </a:defRPr>
            </a:lvl8pPr>
            <a:lvl9pPr marL="38862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a:solidFill>
                  <a:srgbClr val="000000"/>
                </a:solidFill>
                <a:latin typeface="Arial" panose="020B0604020202020204" pitchFamily="34" charset="0"/>
                <a:ea typeface="Microsoft YaHei" panose="020B0503020204020204" pitchFamily="34" charset="-122"/>
              </a:defRPr>
            </a:lvl9pPr>
          </a:lstStyle>
          <a:p>
            <a:pPr hangingPunct="1">
              <a:lnSpc>
                <a:spcPct val="100000"/>
              </a:lnSpc>
            </a:pPr>
            <a:fld id="{170057C5-49D8-4D76-A569-63591DF99318}" type="slidenum">
              <a:rPr lang="en-US" altLang="en-US">
                <a:latin typeface="+mn-lt" charset="0"/>
                <a:cs typeface="+mn-ea" charset="0"/>
              </a:rPr>
              <a:pPr hangingPunct="1">
                <a:lnSpc>
                  <a:spcPct val="100000"/>
                </a:lnSpc>
              </a:pPr>
              <a:t>16</a:t>
            </a:fld>
            <a:endParaRPr lang="en-US" altLang="en-US" dirty="0">
              <a:latin typeface="+mn-lt" charset="0"/>
              <a:cs typeface="+mn-ea" charset="0"/>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92213" y="274638"/>
            <a:ext cx="3073400" cy="230505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r>
              <a:rPr lang="en-US" dirty="0"/>
              <a:t>  Charlie        </a:t>
            </a:r>
            <a:fld id="{92EC75F0-6EDD-425F-BED5-09C332EAD4B5}" type="slidenum">
              <a:rPr lang="en-US" smtClean="0"/>
              <a:pPr>
                <a:defRPr/>
              </a:pPr>
              <a:t>18</a:t>
            </a:fld>
            <a:endParaRPr lang="en-US" dirty="0"/>
          </a:p>
        </p:txBody>
      </p:sp>
    </p:spTree>
    <p:extLst>
      <p:ext uri="{BB962C8B-B14F-4D97-AF65-F5344CB8AC3E}">
        <p14:creationId xmlns:p14="http://schemas.microsoft.com/office/powerpoint/2010/main" val="248839207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7"/>
          <p:cNvSpPr>
            <a:spLocks noGrp="1" noChangeArrowheads="1"/>
          </p:cNvSpPr>
          <p:nvPr>
            <p:ph type="sldNum" sz="quarter" idx="5"/>
          </p:nvPr>
        </p:nvSpPr>
        <p:spPr>
          <a:noFill/>
        </p:spPr>
        <p:txBody>
          <a:bodyPr/>
          <a:lstStyle/>
          <a:p>
            <a:fld id="{847F2424-FBC9-4829-99ED-96453D67542D}" type="slidenum">
              <a:rPr lang="en-US"/>
              <a:pPr/>
              <a:t>19</a:t>
            </a:fld>
            <a:endParaRPr lang="en-US" dirty="0"/>
          </a:p>
        </p:txBody>
      </p:sp>
      <p:sp>
        <p:nvSpPr>
          <p:cNvPr id="53251" name="Rectangle 2"/>
          <p:cNvSpPr>
            <a:spLocks noGrp="1" noRot="1" noChangeAspect="1" noChangeArrowheads="1" noTextEdit="1"/>
          </p:cNvSpPr>
          <p:nvPr>
            <p:ph type="sldImg"/>
          </p:nvPr>
        </p:nvSpPr>
        <p:spPr>
          <a:xfrm>
            <a:off x="1193800" y="274638"/>
            <a:ext cx="3073400" cy="2305050"/>
          </a:xfrm>
          <a:ln/>
        </p:spPr>
      </p:sp>
      <p:sp>
        <p:nvSpPr>
          <p:cNvPr id="53252" name="Rectangle 3"/>
          <p:cNvSpPr>
            <a:spLocks noGrp="1" noChangeArrowheads="1"/>
          </p:cNvSpPr>
          <p:nvPr>
            <p:ph type="body" idx="1"/>
          </p:nvPr>
        </p:nvSpPr>
        <p:spPr>
          <a:xfrm>
            <a:off x="230775" y="2762873"/>
            <a:ext cx="6538601" cy="6139722"/>
          </a:xfrm>
          <a:noFill/>
          <a:ln/>
        </p:spPr>
        <p:txBody>
          <a:bodyPr/>
          <a:lstStyle/>
          <a:p>
            <a:r>
              <a:rPr lang="en-US" kern="1200" dirty="0">
                <a:solidFill>
                  <a:schemeClr val="tx1"/>
                </a:solidFill>
                <a:latin typeface="Arial" charset="0"/>
                <a:ea typeface="+mn-ea"/>
                <a:cs typeface="Arial" charset="0"/>
              </a:rPr>
              <a:t>Explain that stewardship is part of Rotary’s core values of service and integrity, reflected in The Four-Way Test and the Declaration of Rotarians in Businesses and Professions. Emphasize that clubs must follow standard business practices for managing these funds.</a:t>
            </a:r>
          </a:p>
          <a:p>
            <a:r>
              <a:rPr lang="en-US" kern="1200" dirty="0">
                <a:solidFill>
                  <a:schemeClr val="tx1"/>
                </a:solidFill>
                <a:latin typeface="Arial" charset="0"/>
                <a:ea typeface="+mn-ea"/>
                <a:cs typeface="Arial" charset="0"/>
              </a:rPr>
              <a:t>Outline how having Rotarians supervise the project protects the interests of The Rotary Foundation. </a:t>
            </a:r>
          </a:p>
          <a:p>
            <a:r>
              <a:rPr lang="en-US" kern="1200" dirty="0">
                <a:solidFill>
                  <a:schemeClr val="tx1"/>
                </a:solidFill>
                <a:latin typeface="Arial" charset="0"/>
                <a:ea typeface="+mn-ea"/>
                <a:cs typeface="Arial" charset="0"/>
              </a:rPr>
              <a:t>Highlight the importance of reviewing financial records to confirm proper use of funds. Stress that good stewardship is achieved by putting systems in place that create </a:t>
            </a:r>
            <a:r>
              <a:rPr lang="en-US" kern="1200" dirty="0" err="1">
                <a:solidFill>
                  <a:schemeClr val="tx1"/>
                </a:solidFill>
                <a:latin typeface="Arial" charset="0"/>
                <a:ea typeface="+mn-ea"/>
                <a:cs typeface="Arial" charset="0"/>
              </a:rPr>
              <a:t>clubwide</a:t>
            </a:r>
            <a:r>
              <a:rPr lang="en-US" kern="1200" dirty="0">
                <a:solidFill>
                  <a:schemeClr val="tx1"/>
                </a:solidFill>
                <a:latin typeface="Arial" charset="0"/>
                <a:ea typeface="+mn-ea"/>
                <a:cs typeface="Arial" charset="0"/>
              </a:rPr>
              <a:t> awareness of the use of funds. Widespread knowledge helps prevent mismanagement. </a:t>
            </a:r>
          </a:p>
          <a:p>
            <a:r>
              <a:rPr lang="en-US" kern="1200" dirty="0">
                <a:solidFill>
                  <a:schemeClr val="tx1"/>
                </a:solidFill>
                <a:latin typeface="Arial" charset="0"/>
                <a:ea typeface="+mn-ea"/>
                <a:cs typeface="Arial" charset="0"/>
              </a:rPr>
              <a:t>Explain that stewardship is the responsible fiscal management and oversight of grant funds. </a:t>
            </a:r>
          </a:p>
          <a:p>
            <a:r>
              <a:rPr lang="en-US" kern="1200" dirty="0">
                <a:solidFill>
                  <a:schemeClr val="tx1"/>
                </a:solidFill>
                <a:latin typeface="Arial" charset="0"/>
                <a:ea typeface="+mn-ea"/>
                <a:cs typeface="Arial" charset="0"/>
              </a:rPr>
              <a:t>Any irregularities or misuse of grant funds should be reported immediately.</a:t>
            </a:r>
          </a:p>
          <a:p>
            <a:r>
              <a:rPr lang="en-US" kern="1200" dirty="0">
                <a:solidFill>
                  <a:schemeClr val="tx1"/>
                </a:solidFill>
                <a:latin typeface="Arial" charset="0"/>
                <a:ea typeface="+mn-ea"/>
                <a:cs typeface="Arial" charset="0"/>
              </a:rPr>
              <a:t>Highlight the importance of submitting timely, complete, and accurate reports, which documents the club’s good stewardship of funds to all donors of The Rotary Foundation.</a:t>
            </a:r>
          </a:p>
          <a:p>
            <a:r>
              <a:rPr lang="en-US" kern="1200" dirty="0">
                <a:solidFill>
                  <a:schemeClr val="tx1"/>
                </a:solidFill>
                <a:latin typeface="Arial" charset="0"/>
                <a:ea typeface="+mn-ea"/>
                <a:cs typeface="Arial" charset="0"/>
              </a:rPr>
              <a:t>Explain the relationship between the club’s level of oversight, transparency, and accountability for managing Foundation grant funds and the impact of donors’ confidence in giving to our Foundation. </a:t>
            </a:r>
          </a:p>
        </p:txBody>
      </p:sp>
      <p:sp>
        <p:nvSpPr>
          <p:cNvPr id="5" name="TextBox 4"/>
          <p:cNvSpPr txBox="1"/>
          <p:nvPr/>
        </p:nvSpPr>
        <p:spPr>
          <a:xfrm>
            <a:off x="4538561" y="1304691"/>
            <a:ext cx="924343" cy="371981"/>
          </a:xfrm>
          <a:prstGeom prst="rect">
            <a:avLst/>
          </a:prstGeom>
          <a:noFill/>
        </p:spPr>
        <p:txBody>
          <a:bodyPr wrap="none" lIns="92168" tIns="46083" rIns="92168" bIns="46083" rtlCol="0">
            <a:spAutoFit/>
          </a:bodyPr>
          <a:lstStyle/>
          <a:p>
            <a:r>
              <a:rPr lang="en-US"/>
              <a:t>Charlie</a:t>
            </a: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92213" y="274638"/>
            <a:ext cx="3073400" cy="230505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r>
              <a:rPr lang="en-US"/>
              <a:t>  Charlie        </a:t>
            </a:r>
            <a:fld id="{92EC75F0-6EDD-425F-BED5-09C332EAD4B5}" type="slidenum">
              <a:rPr lang="en-US" smtClean="0"/>
              <a:pPr>
                <a:defRPr/>
              </a:pPr>
              <a:t>20</a:t>
            </a:fld>
            <a:endParaRPr lang="en-US"/>
          </a:p>
        </p:txBody>
      </p:sp>
    </p:spTree>
    <p:extLst>
      <p:ext uri="{BB962C8B-B14F-4D97-AF65-F5344CB8AC3E}">
        <p14:creationId xmlns:p14="http://schemas.microsoft.com/office/powerpoint/2010/main" val="147392429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9" name="Rectangle 6">
            <a:extLst>
              <a:ext uri="{FF2B5EF4-FFF2-40B4-BE49-F238E27FC236}">
                <a16:creationId xmlns:a16="http://schemas.microsoft.com/office/drawing/2014/main" id="{85A470D1-A14D-4E5D-9E61-F1E94F410AD1}"/>
              </a:ext>
            </a:extLst>
          </p:cNvPr>
          <p:cNvSpPr>
            <a:spLocks noGrp="1" noChangeArrowheads="1"/>
          </p:cNvSpPr>
          <p:nvPr>
            <p:ph type="sldNum"/>
          </p:nvPr>
        </p:nvSpPr>
        <p:spPr>
          <a:ln/>
        </p:spPr>
        <p:txBody>
          <a:bodyPr/>
          <a:lstStyle/>
          <a:p>
            <a:fld id="{070D1CB2-4F72-49BB-ACC2-A338766454E7}" type="slidenum">
              <a:rPr lang="en-US" altLang="en-US"/>
              <a:pPr/>
              <a:t>2</a:t>
            </a:fld>
            <a:endParaRPr lang="en-US" altLang="en-US" dirty="0"/>
          </a:p>
        </p:txBody>
      </p:sp>
      <p:sp>
        <p:nvSpPr>
          <p:cNvPr id="29697" name="Text Box 1">
            <a:extLst>
              <a:ext uri="{FF2B5EF4-FFF2-40B4-BE49-F238E27FC236}">
                <a16:creationId xmlns:a16="http://schemas.microsoft.com/office/drawing/2014/main" id="{A100261E-E3B8-4F82-B05B-198029AE329B}"/>
              </a:ext>
            </a:extLst>
          </p:cNvPr>
          <p:cNvSpPr txBox="1">
            <a:spLocks noChangeArrowheads="1"/>
          </p:cNvSpPr>
          <p:nvPr/>
        </p:nvSpPr>
        <p:spPr bwMode="auto">
          <a:xfrm>
            <a:off x="4398963" y="9555163"/>
            <a:ext cx="3371850" cy="5016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lstStyle>
            <a:lvl1pPr>
              <a:tabLst>
                <a:tab pos="723900" algn="l"/>
                <a:tab pos="1447800" algn="l"/>
                <a:tab pos="2171700" algn="l"/>
                <a:tab pos="2895600" algn="l"/>
              </a:tabLst>
              <a:defRPr>
                <a:solidFill>
                  <a:srgbClr val="000000"/>
                </a:solidFill>
                <a:latin typeface="Arial" panose="020B0604020202020204" pitchFamily="34" charset="0"/>
                <a:ea typeface="Microsoft YaHei" panose="020B0503020204020204" pitchFamily="34" charset="-122"/>
              </a:defRPr>
            </a:lvl1pPr>
            <a:lvl2pPr>
              <a:tabLst>
                <a:tab pos="723900" algn="l"/>
                <a:tab pos="1447800" algn="l"/>
                <a:tab pos="2171700" algn="l"/>
                <a:tab pos="2895600" algn="l"/>
              </a:tabLst>
              <a:defRPr>
                <a:solidFill>
                  <a:srgbClr val="000000"/>
                </a:solidFill>
                <a:latin typeface="Arial" panose="020B0604020202020204" pitchFamily="34" charset="0"/>
                <a:ea typeface="Microsoft YaHei" panose="020B0503020204020204" pitchFamily="34" charset="-122"/>
              </a:defRPr>
            </a:lvl2pPr>
            <a:lvl3pPr>
              <a:tabLst>
                <a:tab pos="723900" algn="l"/>
                <a:tab pos="1447800" algn="l"/>
                <a:tab pos="2171700" algn="l"/>
                <a:tab pos="2895600" algn="l"/>
              </a:tabLst>
              <a:defRPr>
                <a:solidFill>
                  <a:srgbClr val="000000"/>
                </a:solidFill>
                <a:latin typeface="Arial" panose="020B0604020202020204" pitchFamily="34" charset="0"/>
                <a:ea typeface="Microsoft YaHei" panose="020B0503020204020204" pitchFamily="34" charset="-122"/>
              </a:defRPr>
            </a:lvl3pPr>
            <a:lvl4pPr>
              <a:tabLst>
                <a:tab pos="723900" algn="l"/>
                <a:tab pos="1447800" algn="l"/>
                <a:tab pos="2171700" algn="l"/>
                <a:tab pos="2895600" algn="l"/>
              </a:tabLst>
              <a:defRPr>
                <a:solidFill>
                  <a:srgbClr val="000000"/>
                </a:solidFill>
                <a:latin typeface="Arial" panose="020B0604020202020204" pitchFamily="34" charset="0"/>
                <a:ea typeface="Microsoft YaHei" panose="020B0503020204020204" pitchFamily="34" charset="-122"/>
              </a:defRPr>
            </a:lvl4pPr>
            <a:lvl5pPr>
              <a:tabLst>
                <a:tab pos="723900" algn="l"/>
                <a:tab pos="1447800" algn="l"/>
                <a:tab pos="2171700" algn="l"/>
                <a:tab pos="2895600" algn="l"/>
              </a:tabLst>
              <a:defRPr>
                <a:solidFill>
                  <a:srgbClr val="000000"/>
                </a:solidFill>
                <a:latin typeface="Arial" panose="020B0604020202020204" pitchFamily="34" charset="0"/>
                <a:ea typeface="Microsoft YaHei" panose="020B0503020204020204" pitchFamily="34" charset="-122"/>
              </a:defRPr>
            </a:lvl5pPr>
            <a:lvl6pPr marL="25146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a:solidFill>
                  <a:srgbClr val="000000"/>
                </a:solidFill>
                <a:latin typeface="Arial" panose="020B0604020202020204" pitchFamily="34" charset="0"/>
                <a:ea typeface="Microsoft YaHei" panose="020B0503020204020204" pitchFamily="34" charset="-122"/>
              </a:defRPr>
            </a:lvl6pPr>
            <a:lvl7pPr marL="29718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a:solidFill>
                  <a:srgbClr val="000000"/>
                </a:solidFill>
                <a:latin typeface="Arial" panose="020B0604020202020204" pitchFamily="34" charset="0"/>
                <a:ea typeface="Microsoft YaHei" panose="020B0503020204020204" pitchFamily="34" charset="-122"/>
              </a:defRPr>
            </a:lvl7pPr>
            <a:lvl8pPr marL="34290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a:solidFill>
                  <a:srgbClr val="000000"/>
                </a:solidFill>
                <a:latin typeface="Arial" panose="020B0604020202020204" pitchFamily="34" charset="0"/>
                <a:ea typeface="Microsoft YaHei" panose="020B0503020204020204" pitchFamily="34" charset="-122"/>
              </a:defRPr>
            </a:lvl8pPr>
            <a:lvl9pPr marL="38862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a:solidFill>
                  <a:srgbClr val="000000"/>
                </a:solidFill>
                <a:latin typeface="Arial" panose="020B0604020202020204" pitchFamily="34" charset="0"/>
                <a:ea typeface="Microsoft YaHei" panose="020B0503020204020204" pitchFamily="34" charset="-122"/>
              </a:defRPr>
            </a:lvl9pPr>
          </a:lstStyle>
          <a:p>
            <a:fld id="{530DCDF1-4B9C-4ECE-84D0-C020DCBEB8C9}" type="slidenum">
              <a:rPr lang="en-US" altLang="en-US" sz="1400"/>
              <a:pPr/>
              <a:t>2</a:t>
            </a:fld>
            <a:endParaRPr lang="en-US" altLang="en-US" sz="1400" dirty="0"/>
          </a:p>
        </p:txBody>
      </p:sp>
      <p:sp>
        <p:nvSpPr>
          <p:cNvPr id="29698" name="Rectangle 2">
            <a:extLst>
              <a:ext uri="{FF2B5EF4-FFF2-40B4-BE49-F238E27FC236}">
                <a16:creationId xmlns:a16="http://schemas.microsoft.com/office/drawing/2014/main" id="{88B474C9-72EA-462C-A0B1-F326A91C37EF}"/>
              </a:ext>
            </a:extLst>
          </p:cNvPr>
          <p:cNvSpPr txBox="1">
            <a:spLocks noGrp="1" noRot="1" noChangeAspect="1" noChangeArrowheads="1"/>
          </p:cNvSpPr>
          <p:nvPr>
            <p:ph type="sldImg"/>
          </p:nvPr>
        </p:nvSpPr>
        <p:spPr bwMode="auto">
          <a:xfrm>
            <a:off x="1181100" y="696913"/>
            <a:ext cx="4648200" cy="3486150"/>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29699" name="Rectangle 3">
            <a:extLst>
              <a:ext uri="{FF2B5EF4-FFF2-40B4-BE49-F238E27FC236}">
                <a16:creationId xmlns:a16="http://schemas.microsoft.com/office/drawing/2014/main" id="{B76B7529-564A-48FF-936B-44A5BCDB2731}"/>
              </a:ext>
            </a:extLst>
          </p:cNvPr>
          <p:cNvSpPr txBox="1">
            <a:spLocks noGrp="1" noChangeArrowheads="1"/>
          </p:cNvSpPr>
          <p:nvPr>
            <p:ph type="body" idx="1"/>
          </p:nvPr>
        </p:nvSpPr>
        <p:spPr bwMode="auto">
          <a:xfrm>
            <a:off x="701675" y="4416425"/>
            <a:ext cx="5608638" cy="4183063"/>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marL="215900" indent="-214313" eaLnBrk="1">
              <a:spcBef>
                <a:spcPct val="0"/>
              </a:spcBef>
              <a:tabLst>
                <a:tab pos="723900" algn="l"/>
                <a:tab pos="1447800" algn="l"/>
                <a:tab pos="2171700" algn="l"/>
                <a:tab pos="2895600" algn="l"/>
                <a:tab pos="3619500" algn="l"/>
                <a:tab pos="4343400" algn="l"/>
                <a:tab pos="5067300" algn="l"/>
              </a:tabLst>
            </a:pPr>
            <a:endParaRPr lang="en-US" altLang="en-US" sz="2000" dirty="0">
              <a:latin typeface="Arial" panose="020B0604020202020204" pitchFamily="34" charset="0"/>
              <a:ea typeface="Microsoft YaHei" panose="020B0503020204020204" pitchFamily="34" charset="-122"/>
            </a:endParaRPr>
          </a:p>
        </p:txBody>
      </p:sp>
      <p:sp>
        <p:nvSpPr>
          <p:cNvPr id="29700" name="Rectangle 4">
            <a:extLst>
              <a:ext uri="{FF2B5EF4-FFF2-40B4-BE49-F238E27FC236}">
                <a16:creationId xmlns:a16="http://schemas.microsoft.com/office/drawing/2014/main" id="{5C711C8D-EF1F-4247-A623-9398DD1260F0}"/>
              </a:ext>
            </a:extLst>
          </p:cNvPr>
          <p:cNvSpPr>
            <a:spLocks noChangeArrowheads="1"/>
          </p:cNvSpPr>
          <p:nvPr/>
        </p:nvSpPr>
        <p:spPr bwMode="auto">
          <a:xfrm>
            <a:off x="3970338" y="8829675"/>
            <a:ext cx="3036887" cy="46513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lstStyle>
            <a:lvl1pPr>
              <a:tabLst>
                <a:tab pos="723900" algn="l"/>
                <a:tab pos="1447800" algn="l"/>
                <a:tab pos="2171700" algn="l"/>
                <a:tab pos="2894013" algn="l"/>
                <a:tab pos="2895600" algn="l"/>
              </a:tabLst>
              <a:defRPr>
                <a:solidFill>
                  <a:srgbClr val="000000"/>
                </a:solidFill>
                <a:latin typeface="Arial" panose="020B0604020202020204" pitchFamily="34" charset="0"/>
                <a:ea typeface="Microsoft YaHei" panose="020B0503020204020204" pitchFamily="34" charset="-122"/>
              </a:defRPr>
            </a:lvl1pPr>
            <a:lvl2pPr>
              <a:tabLst>
                <a:tab pos="723900" algn="l"/>
                <a:tab pos="1447800" algn="l"/>
                <a:tab pos="2171700" algn="l"/>
                <a:tab pos="2894013" algn="l"/>
                <a:tab pos="2895600" algn="l"/>
              </a:tabLst>
              <a:defRPr>
                <a:solidFill>
                  <a:srgbClr val="000000"/>
                </a:solidFill>
                <a:latin typeface="Arial" panose="020B0604020202020204" pitchFamily="34" charset="0"/>
                <a:ea typeface="Microsoft YaHei" panose="020B0503020204020204" pitchFamily="34" charset="-122"/>
              </a:defRPr>
            </a:lvl2pPr>
            <a:lvl3pPr>
              <a:tabLst>
                <a:tab pos="723900" algn="l"/>
                <a:tab pos="1447800" algn="l"/>
                <a:tab pos="2171700" algn="l"/>
                <a:tab pos="2894013" algn="l"/>
                <a:tab pos="2895600" algn="l"/>
              </a:tabLst>
              <a:defRPr>
                <a:solidFill>
                  <a:srgbClr val="000000"/>
                </a:solidFill>
                <a:latin typeface="Arial" panose="020B0604020202020204" pitchFamily="34" charset="0"/>
                <a:ea typeface="Microsoft YaHei" panose="020B0503020204020204" pitchFamily="34" charset="-122"/>
              </a:defRPr>
            </a:lvl3pPr>
            <a:lvl4pPr>
              <a:tabLst>
                <a:tab pos="723900" algn="l"/>
                <a:tab pos="1447800" algn="l"/>
                <a:tab pos="2171700" algn="l"/>
                <a:tab pos="2894013" algn="l"/>
                <a:tab pos="2895600" algn="l"/>
              </a:tabLst>
              <a:defRPr>
                <a:solidFill>
                  <a:srgbClr val="000000"/>
                </a:solidFill>
                <a:latin typeface="Arial" panose="020B0604020202020204" pitchFamily="34" charset="0"/>
                <a:ea typeface="Microsoft YaHei" panose="020B0503020204020204" pitchFamily="34" charset="-122"/>
              </a:defRPr>
            </a:lvl4pPr>
            <a:lvl5pPr>
              <a:tabLst>
                <a:tab pos="723900" algn="l"/>
                <a:tab pos="1447800" algn="l"/>
                <a:tab pos="2171700" algn="l"/>
                <a:tab pos="2894013" algn="l"/>
                <a:tab pos="2895600" algn="l"/>
              </a:tabLst>
              <a:defRPr>
                <a:solidFill>
                  <a:srgbClr val="000000"/>
                </a:solidFill>
                <a:latin typeface="Arial" panose="020B0604020202020204" pitchFamily="34" charset="0"/>
                <a:ea typeface="Microsoft YaHei" panose="020B0503020204020204" pitchFamily="34" charset="-122"/>
              </a:defRPr>
            </a:lvl5pPr>
            <a:lvl6pPr marL="25146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4013" algn="l"/>
                <a:tab pos="2895600" algn="l"/>
              </a:tabLst>
              <a:defRPr>
                <a:solidFill>
                  <a:srgbClr val="000000"/>
                </a:solidFill>
                <a:latin typeface="Arial" panose="020B0604020202020204" pitchFamily="34" charset="0"/>
                <a:ea typeface="Microsoft YaHei" panose="020B0503020204020204" pitchFamily="34" charset="-122"/>
              </a:defRPr>
            </a:lvl6pPr>
            <a:lvl7pPr marL="29718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4013" algn="l"/>
                <a:tab pos="2895600" algn="l"/>
              </a:tabLst>
              <a:defRPr>
                <a:solidFill>
                  <a:srgbClr val="000000"/>
                </a:solidFill>
                <a:latin typeface="Arial" panose="020B0604020202020204" pitchFamily="34" charset="0"/>
                <a:ea typeface="Microsoft YaHei" panose="020B0503020204020204" pitchFamily="34" charset="-122"/>
              </a:defRPr>
            </a:lvl7pPr>
            <a:lvl8pPr marL="34290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4013" algn="l"/>
                <a:tab pos="2895600" algn="l"/>
              </a:tabLst>
              <a:defRPr>
                <a:solidFill>
                  <a:srgbClr val="000000"/>
                </a:solidFill>
                <a:latin typeface="Arial" panose="020B0604020202020204" pitchFamily="34" charset="0"/>
                <a:ea typeface="Microsoft YaHei" panose="020B0503020204020204" pitchFamily="34" charset="-122"/>
              </a:defRPr>
            </a:lvl8pPr>
            <a:lvl9pPr marL="38862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4013" algn="l"/>
                <a:tab pos="2895600" algn="l"/>
              </a:tabLst>
              <a:defRPr>
                <a:solidFill>
                  <a:srgbClr val="000000"/>
                </a:solidFill>
                <a:latin typeface="Arial" panose="020B0604020202020204" pitchFamily="34" charset="0"/>
                <a:ea typeface="Microsoft YaHei" panose="020B0503020204020204" pitchFamily="34" charset="-122"/>
              </a:defRPr>
            </a:lvl9pPr>
          </a:lstStyle>
          <a:p>
            <a:pPr algn="r" hangingPunct="1">
              <a:lnSpc>
                <a:spcPct val="100000"/>
              </a:lnSpc>
            </a:pPr>
            <a:fld id="{D22392B4-97D2-42FD-9F7D-1DF6B3EF6BD5}" type="slidenum">
              <a:rPr lang="en-US" altLang="en-US" sz="1200">
                <a:latin typeface="Calibri" panose="020F0502020204030204" pitchFamily="34" charset="0"/>
              </a:rPr>
              <a:pPr algn="r" hangingPunct="1">
                <a:lnSpc>
                  <a:spcPct val="100000"/>
                </a:lnSpc>
              </a:pPr>
              <a:t>2</a:t>
            </a:fld>
            <a:endParaRPr lang="en-US" altLang="en-US" sz="1200" dirty="0">
              <a:latin typeface="Calibri" panose="020F0502020204030204" pitchFamily="34" charset="0"/>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93800" y="276225"/>
            <a:ext cx="3070225" cy="2303463"/>
          </a:xfrm>
        </p:spPr>
      </p:sp>
      <p:sp>
        <p:nvSpPr>
          <p:cNvPr id="3" name="Notes Placeholder 2"/>
          <p:cNvSpPr>
            <a:spLocks noGrp="1"/>
          </p:cNvSpPr>
          <p:nvPr>
            <p:ph type="body" idx="1"/>
          </p:nvPr>
        </p:nvSpPr>
        <p:spPr>
          <a:xfrm>
            <a:off x="230774" y="2762875"/>
            <a:ext cx="6615527" cy="6293214"/>
          </a:xfrm>
        </p:spPr>
        <p:txBody>
          <a:bodyPr>
            <a:normAutofit fontScale="92500" lnSpcReduction="20000"/>
          </a:bodyPr>
          <a:lstStyle/>
          <a:p>
            <a:pPr>
              <a:buNone/>
            </a:pPr>
            <a:r>
              <a:rPr lang="en-US" sz="1300" b="1"/>
              <a:t>Key points</a:t>
            </a:r>
          </a:p>
          <a:p>
            <a:r>
              <a:rPr lang="en-US" sz="1300"/>
              <a:t>A conflict of interest exists when a Rotarian may benefit financially or personally from grant activities.</a:t>
            </a:r>
          </a:p>
          <a:p>
            <a:r>
              <a:rPr lang="en-US" sz="1300"/>
              <a:t>The benefit can be either direct (the Rotarian benefits) or indirect (an associate of the Rotarian benefits). </a:t>
            </a:r>
          </a:p>
          <a:p>
            <a:r>
              <a:rPr lang="en-US" sz="1300"/>
              <a:t>Financial benefits could include receiving grant funds for being a project manager or receiving grant funds as a vendor for the project.</a:t>
            </a:r>
          </a:p>
          <a:p>
            <a:r>
              <a:rPr lang="en-US" sz="1300"/>
              <a:t>Personal benefits could include receiving a promotion, getting business referrals, or gaining publicity or improved social standing.</a:t>
            </a:r>
          </a:p>
          <a:p>
            <a:r>
              <a:rPr lang="en-US" sz="1300"/>
              <a:t>Associates can include family members, friends, Rotarians, personal acquaintances, colleagues, and business partners.</a:t>
            </a:r>
          </a:p>
          <a:p>
            <a:pPr>
              <a:buNone/>
            </a:pPr>
            <a:r>
              <a:rPr lang="en-US" sz="1300" b="1" i="1"/>
              <a:t>What are some examples of conflict of interest?</a:t>
            </a:r>
          </a:p>
          <a:p>
            <a:pPr>
              <a:buNone/>
            </a:pPr>
            <a:r>
              <a:rPr lang="en-US" sz="1300" b="1"/>
              <a:t>Sample responses</a:t>
            </a:r>
          </a:p>
          <a:p>
            <a:r>
              <a:rPr lang="en-US" sz="1300" i="1"/>
              <a:t>A Rotarian on the grant project committee is a paid staff member of an organization benefiting from a grant.</a:t>
            </a:r>
          </a:p>
          <a:p>
            <a:r>
              <a:rPr lang="en-US" sz="1300" i="1"/>
              <a:t>A Rotarian’s niece is invited to participate on a vocational training team and selected over a participant with more experience.</a:t>
            </a:r>
          </a:p>
          <a:p>
            <a:r>
              <a:rPr lang="en-US" sz="1300" i="1"/>
              <a:t>A Rotarian lives in a community that is receiving a village water well.</a:t>
            </a:r>
          </a:p>
          <a:p>
            <a:pPr>
              <a:buNone/>
            </a:pPr>
            <a:r>
              <a:rPr lang="en-US" sz="1300" b="1" i="1"/>
              <a:t>Why should clubs be concerned about conflicts of interest?</a:t>
            </a:r>
          </a:p>
          <a:p>
            <a:pPr>
              <a:buNone/>
            </a:pPr>
            <a:r>
              <a:rPr lang="en-US" sz="1300" b="1"/>
              <a:t>Sample responses</a:t>
            </a:r>
          </a:p>
          <a:p>
            <a:r>
              <a:rPr lang="en-US" sz="1300" i="1"/>
              <a:t>A public perception that local Rotarians are acting in their own interest can ruin their credibility in the community.</a:t>
            </a:r>
          </a:p>
          <a:p>
            <a:r>
              <a:rPr lang="en-US" sz="1300" i="1"/>
              <a:t>Grant project may be less likely to meet beneficiaries’ needs.</a:t>
            </a:r>
          </a:p>
          <a:p>
            <a:r>
              <a:rPr lang="en-US" sz="1300" i="1"/>
              <a:t>If donors believe Rotarians are using funds to benefit themselves, instead of the intended community, they may decide not to donate in the future.</a:t>
            </a:r>
          </a:p>
          <a:p>
            <a:pPr>
              <a:buNone/>
            </a:pPr>
            <a:r>
              <a:rPr lang="en-US" sz="1300" b="1"/>
              <a:t>Key points</a:t>
            </a:r>
          </a:p>
          <a:p>
            <a:r>
              <a:rPr lang="en-US" sz="1300"/>
              <a:t>Rotarians have a reputation for professional integrity. Addressing and preventing conflict of interest helps preserve this reputation for the club, district, and The Rotary Foundation. </a:t>
            </a:r>
          </a:p>
          <a:p>
            <a:r>
              <a:rPr lang="en-US" sz="1300"/>
              <a:t>When Rotarians freely disclose any direct or indirect association with the grant project, they help ensure fair process and transparency in the use of Foundation funds.</a:t>
            </a:r>
          </a:p>
          <a:p>
            <a:r>
              <a:rPr lang="en-US" sz="1300"/>
              <a:t>Rotarians must disclose any conflicts of interest on the grant application. If Rotarians aren’t sure whether a particular situation is a conflict of interest, they should talk with their grant coordinator.</a:t>
            </a:r>
          </a:p>
          <a:p>
            <a:endParaRPr lang="en-US"/>
          </a:p>
        </p:txBody>
      </p:sp>
      <p:sp>
        <p:nvSpPr>
          <p:cNvPr id="4" name="Slide Number Placeholder 3"/>
          <p:cNvSpPr>
            <a:spLocks noGrp="1"/>
          </p:cNvSpPr>
          <p:nvPr>
            <p:ph type="sldNum" sz="quarter"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92EC75F0-6EDD-425F-BED5-09C332EAD4B5}" type="slidenum">
              <a:rPr kumimoji="0" lang="en-US" sz="1200" b="0" i="0" u="none" strike="noStrike" kern="1200" cap="none" spc="0" normalizeH="0" baseline="0" noProof="0" smtClean="0">
                <a:ln>
                  <a:noFill/>
                </a:ln>
                <a:solidFill>
                  <a:srgbClr val="000000"/>
                </a:solidFill>
                <a:effectLst/>
                <a:uLnTx/>
                <a:uFillTx/>
                <a:latin typeface="Arial" charset="0"/>
                <a:ea typeface="+mn-ea"/>
                <a:cs typeface="Arial" charset="0"/>
              </a:rPr>
              <a:pPr marL="0" marR="0" lvl="0" indent="0" algn="r" defTabSz="914400" rtl="0" eaLnBrk="1" fontAlgn="base" latinLnBrk="0" hangingPunct="1">
                <a:lnSpc>
                  <a:spcPct val="100000"/>
                </a:lnSpc>
                <a:spcBef>
                  <a:spcPct val="0"/>
                </a:spcBef>
                <a:spcAft>
                  <a:spcPct val="0"/>
                </a:spcAft>
                <a:buClrTx/>
                <a:buSzTx/>
                <a:buFontTx/>
                <a:buNone/>
                <a:tabLst/>
                <a:defRPr/>
              </a:pPr>
              <a:t>23</a:t>
            </a:fld>
            <a:endParaRPr kumimoji="0" lang="en-US" sz="1200" b="0" i="0" u="none" strike="noStrike" kern="1200" cap="none" spc="0" normalizeH="0" baseline="0" noProof="0">
              <a:ln>
                <a:noFill/>
              </a:ln>
              <a:solidFill>
                <a:srgbClr val="000000"/>
              </a:solidFill>
              <a:effectLst/>
              <a:uLnTx/>
              <a:uFillTx/>
              <a:latin typeface="Arial" charset="0"/>
              <a:ea typeface="+mn-ea"/>
              <a:cs typeface="Arial" charset="0"/>
            </a:endParaRPr>
          </a:p>
        </p:txBody>
      </p:sp>
      <p:sp>
        <p:nvSpPr>
          <p:cNvPr id="5" name="TextBox 4"/>
          <p:cNvSpPr txBox="1"/>
          <p:nvPr/>
        </p:nvSpPr>
        <p:spPr>
          <a:xfrm>
            <a:off x="4538560" y="1304691"/>
            <a:ext cx="963181" cy="371981"/>
          </a:xfrm>
          <a:prstGeom prst="rect">
            <a:avLst/>
          </a:prstGeom>
          <a:noFill/>
        </p:spPr>
        <p:txBody>
          <a:bodyPr wrap="none" lIns="92168" tIns="46083" rIns="92168" bIns="46083" rtlCol="0">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1800" b="0" i="1" u="none" strike="noStrike" kern="1200" cap="none" spc="0" normalizeH="0" baseline="0" noProof="0">
                <a:ln>
                  <a:noFill/>
                </a:ln>
                <a:solidFill>
                  <a:srgbClr val="000000"/>
                </a:solidFill>
                <a:effectLst/>
                <a:uLnTx/>
                <a:uFillTx/>
                <a:latin typeface="Arial" charset="0"/>
                <a:ea typeface="+mn-ea"/>
                <a:cs typeface="Arial" charset="0"/>
              </a:rPr>
              <a:t>George</a:t>
            </a:r>
          </a:p>
        </p:txBody>
      </p:sp>
    </p:spTree>
    <p:extLst>
      <p:ext uri="{BB962C8B-B14F-4D97-AF65-F5344CB8AC3E}">
        <p14:creationId xmlns:p14="http://schemas.microsoft.com/office/powerpoint/2010/main" val="364622384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92213" y="274638"/>
            <a:ext cx="3073400" cy="230505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a:defRPr/>
            </a:pPr>
            <a:r>
              <a:rPr lang="en-US"/>
              <a:t>  Charlie        </a:t>
            </a:r>
            <a:fld id="{92EC75F0-6EDD-425F-BED5-09C332EAD4B5}" type="slidenum">
              <a:rPr lang="en-US" smtClean="0"/>
              <a:pPr>
                <a:defRPr/>
              </a:pPr>
              <a:t>29</a:t>
            </a:fld>
            <a:endParaRPr lang="en-US"/>
          </a:p>
        </p:txBody>
      </p:sp>
    </p:spTree>
    <p:extLst>
      <p:ext uri="{BB962C8B-B14F-4D97-AF65-F5344CB8AC3E}">
        <p14:creationId xmlns:p14="http://schemas.microsoft.com/office/powerpoint/2010/main" val="289676547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9" name="Rectangle 6">
            <a:extLst>
              <a:ext uri="{FF2B5EF4-FFF2-40B4-BE49-F238E27FC236}">
                <a16:creationId xmlns:a16="http://schemas.microsoft.com/office/drawing/2014/main" id="{A00E71CF-851A-43AA-8121-F675B1C68AE7}"/>
              </a:ext>
            </a:extLst>
          </p:cNvPr>
          <p:cNvSpPr>
            <a:spLocks noGrp="1" noChangeArrowheads="1"/>
          </p:cNvSpPr>
          <p:nvPr>
            <p:ph type="sldNum"/>
          </p:nvPr>
        </p:nvSpPr>
        <p:spPr>
          <a:ln/>
        </p:spPr>
        <p:txBody>
          <a:bodyPr/>
          <a:lstStyle/>
          <a:p>
            <a:fld id="{51F6351A-624A-43DC-A672-1032FB234B5A}" type="slidenum">
              <a:rPr lang="en-US" altLang="en-US"/>
              <a:pPr/>
              <a:t>33</a:t>
            </a:fld>
            <a:endParaRPr lang="en-US" altLang="en-US"/>
          </a:p>
        </p:txBody>
      </p:sp>
      <p:sp>
        <p:nvSpPr>
          <p:cNvPr id="32769" name="Text Box 1">
            <a:extLst>
              <a:ext uri="{FF2B5EF4-FFF2-40B4-BE49-F238E27FC236}">
                <a16:creationId xmlns:a16="http://schemas.microsoft.com/office/drawing/2014/main" id="{901105E9-CD28-4C01-9C99-9C74D7A16C20}"/>
              </a:ext>
            </a:extLst>
          </p:cNvPr>
          <p:cNvSpPr txBox="1">
            <a:spLocks noChangeArrowheads="1"/>
          </p:cNvSpPr>
          <p:nvPr/>
        </p:nvSpPr>
        <p:spPr bwMode="auto">
          <a:xfrm>
            <a:off x="4398963" y="9555163"/>
            <a:ext cx="3371850" cy="5016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lstStyle>
            <a:lvl1pPr>
              <a:tabLst>
                <a:tab pos="723900" algn="l"/>
                <a:tab pos="1447800" algn="l"/>
                <a:tab pos="2171700" algn="l"/>
                <a:tab pos="2895600" algn="l"/>
              </a:tabLst>
              <a:defRPr>
                <a:solidFill>
                  <a:srgbClr val="000000"/>
                </a:solidFill>
                <a:latin typeface="Arial" panose="020B0604020202020204" pitchFamily="34" charset="0"/>
                <a:ea typeface="Microsoft YaHei" panose="020B0503020204020204" pitchFamily="34" charset="-122"/>
              </a:defRPr>
            </a:lvl1pPr>
            <a:lvl2pPr>
              <a:tabLst>
                <a:tab pos="723900" algn="l"/>
                <a:tab pos="1447800" algn="l"/>
                <a:tab pos="2171700" algn="l"/>
                <a:tab pos="2895600" algn="l"/>
              </a:tabLst>
              <a:defRPr>
                <a:solidFill>
                  <a:srgbClr val="000000"/>
                </a:solidFill>
                <a:latin typeface="Arial" panose="020B0604020202020204" pitchFamily="34" charset="0"/>
                <a:ea typeface="Microsoft YaHei" panose="020B0503020204020204" pitchFamily="34" charset="-122"/>
              </a:defRPr>
            </a:lvl2pPr>
            <a:lvl3pPr>
              <a:tabLst>
                <a:tab pos="723900" algn="l"/>
                <a:tab pos="1447800" algn="l"/>
                <a:tab pos="2171700" algn="l"/>
                <a:tab pos="2895600" algn="l"/>
              </a:tabLst>
              <a:defRPr>
                <a:solidFill>
                  <a:srgbClr val="000000"/>
                </a:solidFill>
                <a:latin typeface="Arial" panose="020B0604020202020204" pitchFamily="34" charset="0"/>
                <a:ea typeface="Microsoft YaHei" panose="020B0503020204020204" pitchFamily="34" charset="-122"/>
              </a:defRPr>
            </a:lvl3pPr>
            <a:lvl4pPr>
              <a:tabLst>
                <a:tab pos="723900" algn="l"/>
                <a:tab pos="1447800" algn="l"/>
                <a:tab pos="2171700" algn="l"/>
                <a:tab pos="2895600" algn="l"/>
              </a:tabLst>
              <a:defRPr>
                <a:solidFill>
                  <a:srgbClr val="000000"/>
                </a:solidFill>
                <a:latin typeface="Arial" panose="020B0604020202020204" pitchFamily="34" charset="0"/>
                <a:ea typeface="Microsoft YaHei" panose="020B0503020204020204" pitchFamily="34" charset="-122"/>
              </a:defRPr>
            </a:lvl4pPr>
            <a:lvl5pPr>
              <a:tabLst>
                <a:tab pos="723900" algn="l"/>
                <a:tab pos="1447800" algn="l"/>
                <a:tab pos="2171700" algn="l"/>
                <a:tab pos="2895600" algn="l"/>
              </a:tabLst>
              <a:defRPr>
                <a:solidFill>
                  <a:srgbClr val="000000"/>
                </a:solidFill>
                <a:latin typeface="Arial" panose="020B0604020202020204" pitchFamily="34" charset="0"/>
                <a:ea typeface="Microsoft YaHei" panose="020B0503020204020204" pitchFamily="34" charset="-122"/>
              </a:defRPr>
            </a:lvl5pPr>
            <a:lvl6pPr marL="25146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a:solidFill>
                  <a:srgbClr val="000000"/>
                </a:solidFill>
                <a:latin typeface="Arial" panose="020B0604020202020204" pitchFamily="34" charset="0"/>
                <a:ea typeface="Microsoft YaHei" panose="020B0503020204020204" pitchFamily="34" charset="-122"/>
              </a:defRPr>
            </a:lvl6pPr>
            <a:lvl7pPr marL="29718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a:solidFill>
                  <a:srgbClr val="000000"/>
                </a:solidFill>
                <a:latin typeface="Arial" panose="020B0604020202020204" pitchFamily="34" charset="0"/>
                <a:ea typeface="Microsoft YaHei" panose="020B0503020204020204" pitchFamily="34" charset="-122"/>
              </a:defRPr>
            </a:lvl7pPr>
            <a:lvl8pPr marL="34290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a:solidFill>
                  <a:srgbClr val="000000"/>
                </a:solidFill>
                <a:latin typeface="Arial" panose="020B0604020202020204" pitchFamily="34" charset="0"/>
                <a:ea typeface="Microsoft YaHei" panose="020B0503020204020204" pitchFamily="34" charset="-122"/>
              </a:defRPr>
            </a:lvl8pPr>
            <a:lvl9pPr marL="38862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a:solidFill>
                  <a:srgbClr val="000000"/>
                </a:solidFill>
                <a:latin typeface="Arial" panose="020B0604020202020204" pitchFamily="34" charset="0"/>
                <a:ea typeface="Microsoft YaHei" panose="020B0503020204020204" pitchFamily="34" charset="-122"/>
              </a:defRPr>
            </a:lvl9pPr>
          </a:lstStyle>
          <a:p>
            <a:fld id="{3924CC58-C59D-4D9C-9539-749A14ADB2D7}" type="slidenum">
              <a:rPr lang="en-US" altLang="en-US" sz="1400"/>
              <a:pPr/>
              <a:t>33</a:t>
            </a:fld>
            <a:endParaRPr lang="en-US" altLang="en-US" sz="1400"/>
          </a:p>
        </p:txBody>
      </p:sp>
      <p:sp>
        <p:nvSpPr>
          <p:cNvPr id="32770" name="Rectangle 2">
            <a:extLst>
              <a:ext uri="{FF2B5EF4-FFF2-40B4-BE49-F238E27FC236}">
                <a16:creationId xmlns:a16="http://schemas.microsoft.com/office/drawing/2014/main" id="{6B9119D3-A95E-4E70-AA50-ACBD3FC907AF}"/>
              </a:ext>
            </a:extLst>
          </p:cNvPr>
          <p:cNvSpPr txBox="1">
            <a:spLocks noGrp="1" noRot="1" noChangeAspect="1" noChangeArrowheads="1"/>
          </p:cNvSpPr>
          <p:nvPr>
            <p:ph type="sldImg"/>
          </p:nvPr>
        </p:nvSpPr>
        <p:spPr bwMode="auto">
          <a:xfrm>
            <a:off x="1181100" y="696913"/>
            <a:ext cx="4648200" cy="3486150"/>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32771" name="Text Box 3">
            <a:extLst>
              <a:ext uri="{FF2B5EF4-FFF2-40B4-BE49-F238E27FC236}">
                <a16:creationId xmlns:a16="http://schemas.microsoft.com/office/drawing/2014/main" id="{2F0D162B-975F-4973-8A8F-4D1E7574C4D6}"/>
              </a:ext>
            </a:extLst>
          </p:cNvPr>
          <p:cNvSpPr txBox="1">
            <a:spLocks noGrp="1" noChangeArrowheads="1"/>
          </p:cNvSpPr>
          <p:nvPr>
            <p:ph type="body" idx="1"/>
          </p:nvPr>
        </p:nvSpPr>
        <p:spPr bwMode="auto">
          <a:xfrm>
            <a:off x="701675" y="4416425"/>
            <a:ext cx="5608638" cy="4183063"/>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lstStyle/>
          <a:p>
            <a:pPr marL="173038" indent="-171450" eaLnBrk="1">
              <a:spcBef>
                <a:spcPts val="613"/>
              </a:spcBef>
              <a:buClr>
                <a:srgbClr val="505050"/>
              </a:buClr>
              <a:buSzPct val="45000"/>
              <a:buFont typeface="Arial" panose="020B0604020202020204" pitchFamily="34" charset="0"/>
              <a:buChar char="•"/>
              <a:tabLst>
                <a:tab pos="896938" algn="l"/>
                <a:tab pos="1620838" algn="l"/>
                <a:tab pos="2344738" algn="l"/>
                <a:tab pos="3067050" algn="l"/>
                <a:tab pos="3790950" algn="l"/>
                <a:tab pos="4516438" algn="l"/>
                <a:tab pos="5240338" algn="l"/>
              </a:tabLst>
            </a:pPr>
            <a:r>
              <a:rPr lang="en-US" altLang="en-US" sz="2000">
                <a:solidFill>
                  <a:srgbClr val="505050"/>
                </a:solidFill>
                <a:latin typeface="Georgia" panose="02040502050405020303" pitchFamily="18" charset="0"/>
                <a:ea typeface="Microsoft YaHei" panose="020B0503020204020204" pitchFamily="34" charset="-122"/>
              </a:rPr>
              <a:t>District grants are single, annual block grants made to districts in amounts up to 50 percent of their District Designated Fund (DDF). </a:t>
            </a:r>
          </a:p>
          <a:p>
            <a:pPr marL="465138" indent="-461963" eaLnBrk="1">
              <a:spcBef>
                <a:spcPts val="613"/>
              </a:spcBef>
              <a:buClrTx/>
              <a:buSzTx/>
              <a:buFontTx/>
              <a:buNone/>
              <a:tabLst>
                <a:tab pos="896938" algn="l"/>
                <a:tab pos="1620838" algn="l"/>
                <a:tab pos="2344738" algn="l"/>
                <a:tab pos="3067050" algn="l"/>
                <a:tab pos="3790950" algn="l"/>
                <a:tab pos="4516438" algn="l"/>
                <a:tab pos="5240338" algn="l"/>
              </a:tabLst>
            </a:pPr>
            <a:endParaRPr lang="en-US" altLang="en-US" sz="2000">
              <a:solidFill>
                <a:srgbClr val="505050"/>
              </a:solidFill>
              <a:latin typeface="Georgia" panose="02040502050405020303" pitchFamily="18" charset="0"/>
              <a:ea typeface="Microsoft YaHei" panose="020B0503020204020204" pitchFamily="34" charset="-122"/>
            </a:endParaRPr>
          </a:p>
          <a:p>
            <a:pPr marL="173038" indent="-171450" eaLnBrk="1">
              <a:spcBef>
                <a:spcPts val="613"/>
              </a:spcBef>
              <a:buClr>
                <a:srgbClr val="505050"/>
              </a:buClr>
              <a:buSzPct val="45000"/>
              <a:buFont typeface="Arial" panose="020B0604020202020204" pitchFamily="34" charset="0"/>
              <a:buChar char="•"/>
              <a:tabLst>
                <a:tab pos="896938" algn="l"/>
                <a:tab pos="1620838" algn="l"/>
                <a:tab pos="2344738" algn="l"/>
                <a:tab pos="3067050" algn="l"/>
                <a:tab pos="3790950" algn="l"/>
                <a:tab pos="4516438" algn="l"/>
                <a:tab pos="5240338" algn="l"/>
              </a:tabLst>
            </a:pPr>
            <a:r>
              <a:rPr lang="en-US" altLang="en-US" sz="2000">
                <a:solidFill>
                  <a:srgbClr val="505050"/>
                </a:solidFill>
                <a:latin typeface="Georgia" panose="02040502050405020303" pitchFamily="18" charset="0"/>
                <a:ea typeface="Microsoft YaHei" panose="020B0503020204020204" pitchFamily="34" charset="-122"/>
              </a:rPr>
              <a:t>The district grant can fund multiple club and district projects, which may be local or international. </a:t>
            </a:r>
          </a:p>
          <a:p>
            <a:pPr marL="465138" indent="-461963" eaLnBrk="1">
              <a:spcBef>
                <a:spcPts val="613"/>
              </a:spcBef>
              <a:buClrTx/>
              <a:buSzTx/>
              <a:buFontTx/>
              <a:buNone/>
              <a:tabLst>
                <a:tab pos="896938" algn="l"/>
                <a:tab pos="1620838" algn="l"/>
                <a:tab pos="2344738" algn="l"/>
                <a:tab pos="3067050" algn="l"/>
                <a:tab pos="3790950" algn="l"/>
                <a:tab pos="4516438" algn="l"/>
                <a:tab pos="5240338" algn="l"/>
              </a:tabLst>
            </a:pPr>
            <a:endParaRPr lang="en-US" altLang="en-US" sz="2000">
              <a:solidFill>
                <a:srgbClr val="505050"/>
              </a:solidFill>
              <a:latin typeface="Georgia" panose="02040502050405020303" pitchFamily="18" charset="0"/>
              <a:ea typeface="Microsoft YaHei" panose="020B0503020204020204" pitchFamily="34" charset="-122"/>
            </a:endParaRPr>
          </a:p>
          <a:p>
            <a:pPr marL="173038" indent="-171450" eaLnBrk="1">
              <a:spcBef>
                <a:spcPts val="613"/>
              </a:spcBef>
              <a:buClr>
                <a:srgbClr val="505050"/>
              </a:buClr>
              <a:buSzPct val="45000"/>
              <a:buFont typeface="Arial" panose="020B0604020202020204" pitchFamily="34" charset="0"/>
              <a:buChar char="•"/>
              <a:tabLst>
                <a:tab pos="896938" algn="l"/>
                <a:tab pos="1620838" algn="l"/>
                <a:tab pos="2344738" algn="l"/>
                <a:tab pos="3067050" algn="l"/>
                <a:tab pos="3790950" algn="l"/>
                <a:tab pos="4516438" algn="l"/>
                <a:tab pos="5240338" algn="l"/>
              </a:tabLst>
            </a:pPr>
            <a:r>
              <a:rPr lang="en-US" altLang="en-US" sz="2000">
                <a:solidFill>
                  <a:srgbClr val="505050"/>
                </a:solidFill>
                <a:latin typeface="Georgia" panose="02040502050405020303" pitchFamily="18" charset="0"/>
                <a:ea typeface="Microsoft YaHei" panose="020B0503020204020204" pitchFamily="34" charset="-122"/>
              </a:rPr>
              <a:t>District grants allow local decision making, with minimal restrictions, for smaller-scale activities and projects. </a:t>
            </a:r>
          </a:p>
        </p:txBody>
      </p:sp>
      <p:sp>
        <p:nvSpPr>
          <p:cNvPr id="32772" name="Rectangle 4">
            <a:extLst>
              <a:ext uri="{FF2B5EF4-FFF2-40B4-BE49-F238E27FC236}">
                <a16:creationId xmlns:a16="http://schemas.microsoft.com/office/drawing/2014/main" id="{A3E272C4-7655-465A-8022-AC73BDCA0436}"/>
              </a:ext>
            </a:extLst>
          </p:cNvPr>
          <p:cNvSpPr>
            <a:spLocks noChangeArrowheads="1"/>
          </p:cNvSpPr>
          <p:nvPr/>
        </p:nvSpPr>
        <p:spPr bwMode="auto">
          <a:xfrm>
            <a:off x="3970338" y="8829675"/>
            <a:ext cx="3036887" cy="46513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lstStyle>
            <a:lvl1pPr>
              <a:tabLst>
                <a:tab pos="723900" algn="l"/>
                <a:tab pos="1447800" algn="l"/>
                <a:tab pos="2171700" algn="l"/>
                <a:tab pos="2894013" algn="l"/>
                <a:tab pos="2895600" algn="l"/>
              </a:tabLst>
              <a:defRPr>
                <a:solidFill>
                  <a:srgbClr val="000000"/>
                </a:solidFill>
                <a:latin typeface="Arial" panose="020B0604020202020204" pitchFamily="34" charset="0"/>
                <a:ea typeface="Microsoft YaHei" panose="020B0503020204020204" pitchFamily="34" charset="-122"/>
              </a:defRPr>
            </a:lvl1pPr>
            <a:lvl2pPr>
              <a:tabLst>
                <a:tab pos="723900" algn="l"/>
                <a:tab pos="1447800" algn="l"/>
                <a:tab pos="2171700" algn="l"/>
                <a:tab pos="2894013" algn="l"/>
                <a:tab pos="2895600" algn="l"/>
              </a:tabLst>
              <a:defRPr>
                <a:solidFill>
                  <a:srgbClr val="000000"/>
                </a:solidFill>
                <a:latin typeface="Arial" panose="020B0604020202020204" pitchFamily="34" charset="0"/>
                <a:ea typeface="Microsoft YaHei" panose="020B0503020204020204" pitchFamily="34" charset="-122"/>
              </a:defRPr>
            </a:lvl2pPr>
            <a:lvl3pPr>
              <a:tabLst>
                <a:tab pos="723900" algn="l"/>
                <a:tab pos="1447800" algn="l"/>
                <a:tab pos="2171700" algn="l"/>
                <a:tab pos="2894013" algn="l"/>
                <a:tab pos="2895600" algn="l"/>
              </a:tabLst>
              <a:defRPr>
                <a:solidFill>
                  <a:srgbClr val="000000"/>
                </a:solidFill>
                <a:latin typeface="Arial" panose="020B0604020202020204" pitchFamily="34" charset="0"/>
                <a:ea typeface="Microsoft YaHei" panose="020B0503020204020204" pitchFamily="34" charset="-122"/>
              </a:defRPr>
            </a:lvl3pPr>
            <a:lvl4pPr>
              <a:tabLst>
                <a:tab pos="723900" algn="l"/>
                <a:tab pos="1447800" algn="l"/>
                <a:tab pos="2171700" algn="l"/>
                <a:tab pos="2894013" algn="l"/>
                <a:tab pos="2895600" algn="l"/>
              </a:tabLst>
              <a:defRPr>
                <a:solidFill>
                  <a:srgbClr val="000000"/>
                </a:solidFill>
                <a:latin typeface="Arial" panose="020B0604020202020204" pitchFamily="34" charset="0"/>
                <a:ea typeface="Microsoft YaHei" panose="020B0503020204020204" pitchFamily="34" charset="-122"/>
              </a:defRPr>
            </a:lvl4pPr>
            <a:lvl5pPr>
              <a:tabLst>
                <a:tab pos="723900" algn="l"/>
                <a:tab pos="1447800" algn="l"/>
                <a:tab pos="2171700" algn="l"/>
                <a:tab pos="2894013" algn="l"/>
                <a:tab pos="2895600" algn="l"/>
              </a:tabLst>
              <a:defRPr>
                <a:solidFill>
                  <a:srgbClr val="000000"/>
                </a:solidFill>
                <a:latin typeface="Arial" panose="020B0604020202020204" pitchFamily="34" charset="0"/>
                <a:ea typeface="Microsoft YaHei" panose="020B0503020204020204" pitchFamily="34" charset="-122"/>
              </a:defRPr>
            </a:lvl5pPr>
            <a:lvl6pPr marL="25146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4013" algn="l"/>
                <a:tab pos="2895600" algn="l"/>
              </a:tabLst>
              <a:defRPr>
                <a:solidFill>
                  <a:srgbClr val="000000"/>
                </a:solidFill>
                <a:latin typeface="Arial" panose="020B0604020202020204" pitchFamily="34" charset="0"/>
                <a:ea typeface="Microsoft YaHei" panose="020B0503020204020204" pitchFamily="34" charset="-122"/>
              </a:defRPr>
            </a:lvl6pPr>
            <a:lvl7pPr marL="29718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4013" algn="l"/>
                <a:tab pos="2895600" algn="l"/>
              </a:tabLst>
              <a:defRPr>
                <a:solidFill>
                  <a:srgbClr val="000000"/>
                </a:solidFill>
                <a:latin typeface="Arial" panose="020B0604020202020204" pitchFamily="34" charset="0"/>
                <a:ea typeface="Microsoft YaHei" panose="020B0503020204020204" pitchFamily="34" charset="-122"/>
              </a:defRPr>
            </a:lvl7pPr>
            <a:lvl8pPr marL="34290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4013" algn="l"/>
                <a:tab pos="2895600" algn="l"/>
              </a:tabLst>
              <a:defRPr>
                <a:solidFill>
                  <a:srgbClr val="000000"/>
                </a:solidFill>
                <a:latin typeface="Arial" panose="020B0604020202020204" pitchFamily="34" charset="0"/>
                <a:ea typeface="Microsoft YaHei" panose="020B0503020204020204" pitchFamily="34" charset="-122"/>
              </a:defRPr>
            </a:lvl8pPr>
            <a:lvl9pPr marL="38862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4013" algn="l"/>
                <a:tab pos="2895600" algn="l"/>
              </a:tabLst>
              <a:defRPr>
                <a:solidFill>
                  <a:srgbClr val="000000"/>
                </a:solidFill>
                <a:latin typeface="Arial" panose="020B0604020202020204" pitchFamily="34" charset="0"/>
                <a:ea typeface="Microsoft YaHei" panose="020B0503020204020204" pitchFamily="34" charset="-122"/>
              </a:defRPr>
            </a:lvl9pPr>
          </a:lstStyle>
          <a:p>
            <a:pPr hangingPunct="1">
              <a:lnSpc>
                <a:spcPct val="100000"/>
              </a:lnSpc>
            </a:pPr>
            <a:fld id="{CC0B3DF9-38CF-465D-8EC6-C1740E22F1A0}" type="slidenum">
              <a:rPr lang="en-US" altLang="en-US">
                <a:latin typeface="+mn-lt" charset="0"/>
              </a:rPr>
              <a:pPr hangingPunct="1">
                <a:lnSpc>
                  <a:spcPct val="100000"/>
                </a:lnSpc>
              </a:pPr>
              <a:t>33</a:t>
            </a:fld>
            <a:endParaRPr lang="en-US" altLang="en-US">
              <a:latin typeface="+mn-lt" charset="0"/>
            </a:endParaRPr>
          </a:p>
        </p:txBody>
      </p:sp>
    </p:spTree>
    <p:extLst>
      <p:ext uri="{BB962C8B-B14F-4D97-AF65-F5344CB8AC3E}">
        <p14:creationId xmlns:p14="http://schemas.microsoft.com/office/powerpoint/2010/main" val="165092999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9" name="Rectangle 6">
            <a:extLst>
              <a:ext uri="{FF2B5EF4-FFF2-40B4-BE49-F238E27FC236}">
                <a16:creationId xmlns:a16="http://schemas.microsoft.com/office/drawing/2014/main" id="{0B5B7C3E-AF43-4664-8CC3-24A69A68F7CD}"/>
              </a:ext>
            </a:extLst>
          </p:cNvPr>
          <p:cNvSpPr>
            <a:spLocks noGrp="1" noChangeArrowheads="1"/>
          </p:cNvSpPr>
          <p:nvPr>
            <p:ph type="sldNum"/>
          </p:nvPr>
        </p:nvSpPr>
        <p:spPr>
          <a:ln/>
        </p:spPr>
        <p:txBody>
          <a:bodyPr/>
          <a:lstStyle/>
          <a:p>
            <a:fld id="{C07F31E9-5306-452D-AFE8-85955D5ABC0A}" type="slidenum">
              <a:rPr lang="en-US" altLang="en-US"/>
              <a:pPr/>
              <a:t>34</a:t>
            </a:fld>
            <a:endParaRPr lang="en-US" altLang="en-US"/>
          </a:p>
        </p:txBody>
      </p:sp>
      <p:sp>
        <p:nvSpPr>
          <p:cNvPr id="33793" name="Text Box 1">
            <a:extLst>
              <a:ext uri="{FF2B5EF4-FFF2-40B4-BE49-F238E27FC236}">
                <a16:creationId xmlns:a16="http://schemas.microsoft.com/office/drawing/2014/main" id="{16728252-3EB2-44EA-8545-10AB1EDE01A1}"/>
              </a:ext>
            </a:extLst>
          </p:cNvPr>
          <p:cNvSpPr txBox="1">
            <a:spLocks noChangeArrowheads="1"/>
          </p:cNvSpPr>
          <p:nvPr/>
        </p:nvSpPr>
        <p:spPr bwMode="auto">
          <a:xfrm>
            <a:off x="4398963" y="9555163"/>
            <a:ext cx="3371850" cy="5016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lstStyle>
            <a:lvl1pPr>
              <a:tabLst>
                <a:tab pos="723900" algn="l"/>
                <a:tab pos="1447800" algn="l"/>
                <a:tab pos="2171700" algn="l"/>
                <a:tab pos="2895600" algn="l"/>
              </a:tabLst>
              <a:defRPr>
                <a:solidFill>
                  <a:srgbClr val="000000"/>
                </a:solidFill>
                <a:latin typeface="Arial" panose="020B0604020202020204" pitchFamily="34" charset="0"/>
                <a:ea typeface="Microsoft YaHei" panose="020B0503020204020204" pitchFamily="34" charset="-122"/>
              </a:defRPr>
            </a:lvl1pPr>
            <a:lvl2pPr>
              <a:tabLst>
                <a:tab pos="723900" algn="l"/>
                <a:tab pos="1447800" algn="l"/>
                <a:tab pos="2171700" algn="l"/>
                <a:tab pos="2895600" algn="l"/>
              </a:tabLst>
              <a:defRPr>
                <a:solidFill>
                  <a:srgbClr val="000000"/>
                </a:solidFill>
                <a:latin typeface="Arial" panose="020B0604020202020204" pitchFamily="34" charset="0"/>
                <a:ea typeface="Microsoft YaHei" panose="020B0503020204020204" pitchFamily="34" charset="-122"/>
              </a:defRPr>
            </a:lvl2pPr>
            <a:lvl3pPr>
              <a:tabLst>
                <a:tab pos="723900" algn="l"/>
                <a:tab pos="1447800" algn="l"/>
                <a:tab pos="2171700" algn="l"/>
                <a:tab pos="2895600" algn="l"/>
              </a:tabLst>
              <a:defRPr>
                <a:solidFill>
                  <a:srgbClr val="000000"/>
                </a:solidFill>
                <a:latin typeface="Arial" panose="020B0604020202020204" pitchFamily="34" charset="0"/>
                <a:ea typeface="Microsoft YaHei" panose="020B0503020204020204" pitchFamily="34" charset="-122"/>
              </a:defRPr>
            </a:lvl3pPr>
            <a:lvl4pPr>
              <a:tabLst>
                <a:tab pos="723900" algn="l"/>
                <a:tab pos="1447800" algn="l"/>
                <a:tab pos="2171700" algn="l"/>
                <a:tab pos="2895600" algn="l"/>
              </a:tabLst>
              <a:defRPr>
                <a:solidFill>
                  <a:srgbClr val="000000"/>
                </a:solidFill>
                <a:latin typeface="Arial" panose="020B0604020202020204" pitchFamily="34" charset="0"/>
                <a:ea typeface="Microsoft YaHei" panose="020B0503020204020204" pitchFamily="34" charset="-122"/>
              </a:defRPr>
            </a:lvl4pPr>
            <a:lvl5pPr>
              <a:tabLst>
                <a:tab pos="723900" algn="l"/>
                <a:tab pos="1447800" algn="l"/>
                <a:tab pos="2171700" algn="l"/>
                <a:tab pos="2895600" algn="l"/>
              </a:tabLst>
              <a:defRPr>
                <a:solidFill>
                  <a:srgbClr val="000000"/>
                </a:solidFill>
                <a:latin typeface="Arial" panose="020B0604020202020204" pitchFamily="34" charset="0"/>
                <a:ea typeface="Microsoft YaHei" panose="020B0503020204020204" pitchFamily="34" charset="-122"/>
              </a:defRPr>
            </a:lvl5pPr>
            <a:lvl6pPr marL="25146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a:solidFill>
                  <a:srgbClr val="000000"/>
                </a:solidFill>
                <a:latin typeface="Arial" panose="020B0604020202020204" pitchFamily="34" charset="0"/>
                <a:ea typeface="Microsoft YaHei" panose="020B0503020204020204" pitchFamily="34" charset="-122"/>
              </a:defRPr>
            </a:lvl6pPr>
            <a:lvl7pPr marL="29718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a:solidFill>
                  <a:srgbClr val="000000"/>
                </a:solidFill>
                <a:latin typeface="Arial" panose="020B0604020202020204" pitchFamily="34" charset="0"/>
                <a:ea typeface="Microsoft YaHei" panose="020B0503020204020204" pitchFamily="34" charset="-122"/>
              </a:defRPr>
            </a:lvl7pPr>
            <a:lvl8pPr marL="34290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a:solidFill>
                  <a:srgbClr val="000000"/>
                </a:solidFill>
                <a:latin typeface="Arial" panose="020B0604020202020204" pitchFamily="34" charset="0"/>
                <a:ea typeface="Microsoft YaHei" panose="020B0503020204020204" pitchFamily="34" charset="-122"/>
              </a:defRPr>
            </a:lvl8pPr>
            <a:lvl9pPr marL="38862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a:solidFill>
                  <a:srgbClr val="000000"/>
                </a:solidFill>
                <a:latin typeface="Arial" panose="020B0604020202020204" pitchFamily="34" charset="0"/>
                <a:ea typeface="Microsoft YaHei" panose="020B0503020204020204" pitchFamily="34" charset="-122"/>
              </a:defRPr>
            </a:lvl9pPr>
          </a:lstStyle>
          <a:p>
            <a:fld id="{5CC0D677-034A-4510-A72A-8BF4EA269E5B}" type="slidenum">
              <a:rPr lang="en-US" altLang="en-US" sz="1400"/>
              <a:pPr/>
              <a:t>34</a:t>
            </a:fld>
            <a:endParaRPr lang="en-US" altLang="en-US" sz="1400"/>
          </a:p>
        </p:txBody>
      </p:sp>
      <p:sp>
        <p:nvSpPr>
          <p:cNvPr id="33794" name="Rectangle 2">
            <a:extLst>
              <a:ext uri="{FF2B5EF4-FFF2-40B4-BE49-F238E27FC236}">
                <a16:creationId xmlns:a16="http://schemas.microsoft.com/office/drawing/2014/main" id="{DB89099C-D474-4E8A-BEFE-60E3A1763D68}"/>
              </a:ext>
            </a:extLst>
          </p:cNvPr>
          <p:cNvSpPr txBox="1">
            <a:spLocks noGrp="1" noRot="1" noChangeAspect="1" noChangeArrowheads="1"/>
          </p:cNvSpPr>
          <p:nvPr>
            <p:ph type="sldImg"/>
          </p:nvPr>
        </p:nvSpPr>
        <p:spPr bwMode="auto">
          <a:xfrm>
            <a:off x="1181100" y="696913"/>
            <a:ext cx="4648200" cy="3486150"/>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33795" name="Text Box 3">
            <a:extLst>
              <a:ext uri="{FF2B5EF4-FFF2-40B4-BE49-F238E27FC236}">
                <a16:creationId xmlns:a16="http://schemas.microsoft.com/office/drawing/2014/main" id="{C026DF2F-C02E-42C9-AB7F-5B022DAC53DA}"/>
              </a:ext>
            </a:extLst>
          </p:cNvPr>
          <p:cNvSpPr txBox="1">
            <a:spLocks noGrp="1" noChangeArrowheads="1"/>
          </p:cNvSpPr>
          <p:nvPr>
            <p:ph type="body" idx="1"/>
          </p:nvPr>
        </p:nvSpPr>
        <p:spPr bwMode="auto">
          <a:xfrm>
            <a:off x="701675" y="4416425"/>
            <a:ext cx="5608638" cy="4183063"/>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lstStyle/>
          <a:p>
            <a:pPr marL="465138" indent="-461963" eaLnBrk="1">
              <a:spcBef>
                <a:spcPts val="613"/>
              </a:spcBef>
              <a:tabLst>
                <a:tab pos="1189038" algn="l"/>
                <a:tab pos="1912938" algn="l"/>
                <a:tab pos="2636838" algn="l"/>
                <a:tab pos="3359150" algn="l"/>
                <a:tab pos="4083050" algn="l"/>
                <a:tab pos="4808538" algn="l"/>
                <a:tab pos="5532438" algn="l"/>
              </a:tabLst>
            </a:pPr>
            <a:r>
              <a:rPr lang="en-US" altLang="en-US" sz="2000">
                <a:solidFill>
                  <a:srgbClr val="505050"/>
                </a:solidFill>
                <a:latin typeface="Georgia" panose="02040502050405020303" pitchFamily="18" charset="0"/>
                <a:ea typeface="Microsoft YaHei" panose="020B0503020204020204" pitchFamily="34" charset="-122"/>
              </a:rPr>
              <a:t>Activities funded by district grants must: </a:t>
            </a:r>
          </a:p>
          <a:p>
            <a:pPr marL="638175" lvl="1" indent="-171450" eaLnBrk="1">
              <a:spcBef>
                <a:spcPts val="613"/>
              </a:spcBef>
              <a:buClr>
                <a:srgbClr val="505050"/>
              </a:buClr>
              <a:buSzPct val="45000"/>
              <a:buFont typeface="Arial" panose="020B0604020202020204" pitchFamily="34" charset="0"/>
              <a:buChar char="•"/>
              <a:tabLst>
                <a:tab pos="1189038" algn="l"/>
                <a:tab pos="1912938" algn="l"/>
                <a:tab pos="2636838" algn="l"/>
                <a:tab pos="3359150" algn="l"/>
                <a:tab pos="4083050" algn="l"/>
                <a:tab pos="4808538" algn="l"/>
                <a:tab pos="5532438" algn="l"/>
              </a:tabLst>
            </a:pPr>
            <a:r>
              <a:rPr lang="en-US" altLang="en-US" sz="2000">
                <a:solidFill>
                  <a:srgbClr val="505050"/>
                </a:solidFill>
                <a:latin typeface="Georgia" panose="02040502050405020303" pitchFamily="18" charset="0"/>
                <a:ea typeface="Microsoft YaHei" panose="020B0503020204020204" pitchFamily="34" charset="-122"/>
              </a:rPr>
              <a:t>Include active Rotarian participation</a:t>
            </a:r>
          </a:p>
          <a:p>
            <a:pPr marL="638175" lvl="1" indent="-171450" eaLnBrk="1">
              <a:spcBef>
                <a:spcPts val="613"/>
              </a:spcBef>
              <a:buClr>
                <a:srgbClr val="505050"/>
              </a:buClr>
              <a:buSzPct val="45000"/>
              <a:buFont typeface="Arial" panose="020B0604020202020204" pitchFamily="34" charset="0"/>
              <a:buChar char="•"/>
              <a:tabLst>
                <a:tab pos="1189038" algn="l"/>
                <a:tab pos="1912938" algn="l"/>
                <a:tab pos="2636838" algn="l"/>
                <a:tab pos="3359150" algn="l"/>
                <a:tab pos="4083050" algn="l"/>
                <a:tab pos="4808538" algn="l"/>
                <a:tab pos="5532438" algn="l"/>
              </a:tabLst>
            </a:pPr>
            <a:r>
              <a:rPr lang="en-US" altLang="en-US" sz="2000">
                <a:solidFill>
                  <a:srgbClr val="505050"/>
                </a:solidFill>
                <a:latin typeface="Georgia" panose="02040502050405020303" pitchFamily="18" charset="0"/>
                <a:ea typeface="Microsoft YaHei" panose="020B0503020204020204" pitchFamily="34" charset="-122"/>
              </a:rPr>
              <a:t>Adhere to stewardship guidelines</a:t>
            </a:r>
          </a:p>
          <a:p>
            <a:pPr marL="638175" lvl="1" indent="-171450" eaLnBrk="1">
              <a:spcBef>
                <a:spcPts val="613"/>
              </a:spcBef>
              <a:buClr>
                <a:srgbClr val="505050"/>
              </a:buClr>
              <a:buSzPct val="45000"/>
              <a:buFont typeface="Arial" panose="020B0604020202020204" pitchFamily="34" charset="0"/>
              <a:buChar char="•"/>
              <a:tabLst>
                <a:tab pos="1189038" algn="l"/>
                <a:tab pos="1912938" algn="l"/>
                <a:tab pos="2636838" algn="l"/>
                <a:tab pos="3359150" algn="l"/>
                <a:tab pos="4083050" algn="l"/>
                <a:tab pos="4808538" algn="l"/>
                <a:tab pos="5532438" algn="l"/>
              </a:tabLst>
            </a:pPr>
            <a:r>
              <a:rPr lang="en-US" altLang="en-US" sz="2000">
                <a:solidFill>
                  <a:srgbClr val="505050"/>
                </a:solidFill>
                <a:latin typeface="Georgia" panose="02040502050405020303" pitchFamily="18" charset="0"/>
                <a:ea typeface="Microsoft YaHei" panose="020B0503020204020204" pitchFamily="34" charset="-122"/>
              </a:rPr>
              <a:t>Demonstrate cultural sensitivity </a:t>
            </a:r>
          </a:p>
          <a:p>
            <a:pPr marL="638175" lvl="1" indent="-171450" eaLnBrk="1">
              <a:spcBef>
                <a:spcPts val="613"/>
              </a:spcBef>
              <a:buClr>
                <a:srgbClr val="505050"/>
              </a:buClr>
              <a:buSzPct val="45000"/>
              <a:buFont typeface="Arial" panose="020B0604020202020204" pitchFamily="34" charset="0"/>
              <a:buChar char="•"/>
              <a:tabLst>
                <a:tab pos="1189038" algn="l"/>
                <a:tab pos="1912938" algn="l"/>
                <a:tab pos="2636838" algn="l"/>
                <a:tab pos="3359150" algn="l"/>
                <a:tab pos="4083050" algn="l"/>
                <a:tab pos="4808538" algn="l"/>
                <a:tab pos="5532438" algn="l"/>
              </a:tabLst>
            </a:pPr>
            <a:r>
              <a:rPr lang="en-US" altLang="en-US" sz="2000">
                <a:solidFill>
                  <a:srgbClr val="505050"/>
                </a:solidFill>
                <a:latin typeface="Georgia" panose="02040502050405020303" pitchFamily="18" charset="0"/>
                <a:ea typeface="Microsoft YaHei" panose="020B0503020204020204" pitchFamily="34" charset="-122"/>
              </a:rPr>
              <a:t>Be consistent with the mission of The Rotary Foundation (but they need not be related to an area of focus)												</a:t>
            </a:r>
          </a:p>
          <a:p>
            <a:pPr eaLnBrk="1">
              <a:spcBef>
                <a:spcPts val="613"/>
              </a:spcBef>
              <a:buClrTx/>
              <a:buSzTx/>
              <a:buFontTx/>
              <a:buNone/>
              <a:tabLst>
                <a:tab pos="1189038" algn="l"/>
                <a:tab pos="1912938" algn="l"/>
                <a:tab pos="2636838" algn="l"/>
                <a:tab pos="3359150" algn="l"/>
                <a:tab pos="4083050" algn="l"/>
                <a:tab pos="4808538" algn="l"/>
                <a:tab pos="5532438" algn="l"/>
              </a:tabLst>
            </a:pPr>
            <a:r>
              <a:rPr lang="en-US" altLang="en-US" sz="2000" b="1">
                <a:solidFill>
                  <a:srgbClr val="505050"/>
                </a:solidFill>
                <a:latin typeface="Georgia" panose="02040502050405020303" pitchFamily="18" charset="0"/>
                <a:ea typeface="Microsoft YaHei" panose="020B0503020204020204" pitchFamily="34" charset="-122"/>
              </a:rPr>
              <a:t>ASK:</a:t>
            </a:r>
            <a:r>
              <a:rPr lang="en-US" altLang="en-US" sz="2000">
                <a:solidFill>
                  <a:srgbClr val="505050"/>
                </a:solidFill>
                <a:latin typeface="Georgia" panose="02040502050405020303" pitchFamily="18" charset="0"/>
                <a:ea typeface="Microsoft YaHei" panose="020B0503020204020204" pitchFamily="34" charset="-122"/>
              </a:rPr>
              <a:t> What types of projects or activities do you think are possible when using The Rotary Foundation mission as a guide?</a:t>
            </a:r>
          </a:p>
        </p:txBody>
      </p:sp>
      <p:sp>
        <p:nvSpPr>
          <p:cNvPr id="33796" name="Rectangle 4">
            <a:extLst>
              <a:ext uri="{FF2B5EF4-FFF2-40B4-BE49-F238E27FC236}">
                <a16:creationId xmlns:a16="http://schemas.microsoft.com/office/drawing/2014/main" id="{2B0BA6C5-DF25-4C65-86E0-83CE6349B38C}"/>
              </a:ext>
            </a:extLst>
          </p:cNvPr>
          <p:cNvSpPr>
            <a:spLocks noChangeArrowheads="1"/>
          </p:cNvSpPr>
          <p:nvPr/>
        </p:nvSpPr>
        <p:spPr bwMode="auto">
          <a:xfrm>
            <a:off x="3970338" y="8829675"/>
            <a:ext cx="3036887" cy="46513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lstStyle>
            <a:lvl1pPr>
              <a:tabLst>
                <a:tab pos="723900" algn="l"/>
                <a:tab pos="1447800" algn="l"/>
                <a:tab pos="2171700" algn="l"/>
                <a:tab pos="2894013" algn="l"/>
                <a:tab pos="2895600" algn="l"/>
              </a:tabLst>
              <a:defRPr>
                <a:solidFill>
                  <a:srgbClr val="000000"/>
                </a:solidFill>
                <a:latin typeface="Arial" panose="020B0604020202020204" pitchFamily="34" charset="0"/>
                <a:ea typeface="Microsoft YaHei" panose="020B0503020204020204" pitchFamily="34" charset="-122"/>
              </a:defRPr>
            </a:lvl1pPr>
            <a:lvl2pPr>
              <a:tabLst>
                <a:tab pos="723900" algn="l"/>
                <a:tab pos="1447800" algn="l"/>
                <a:tab pos="2171700" algn="l"/>
                <a:tab pos="2894013" algn="l"/>
                <a:tab pos="2895600" algn="l"/>
              </a:tabLst>
              <a:defRPr>
                <a:solidFill>
                  <a:srgbClr val="000000"/>
                </a:solidFill>
                <a:latin typeface="Arial" panose="020B0604020202020204" pitchFamily="34" charset="0"/>
                <a:ea typeface="Microsoft YaHei" panose="020B0503020204020204" pitchFamily="34" charset="-122"/>
              </a:defRPr>
            </a:lvl2pPr>
            <a:lvl3pPr>
              <a:tabLst>
                <a:tab pos="723900" algn="l"/>
                <a:tab pos="1447800" algn="l"/>
                <a:tab pos="2171700" algn="l"/>
                <a:tab pos="2894013" algn="l"/>
                <a:tab pos="2895600" algn="l"/>
              </a:tabLst>
              <a:defRPr>
                <a:solidFill>
                  <a:srgbClr val="000000"/>
                </a:solidFill>
                <a:latin typeface="Arial" panose="020B0604020202020204" pitchFamily="34" charset="0"/>
                <a:ea typeface="Microsoft YaHei" panose="020B0503020204020204" pitchFamily="34" charset="-122"/>
              </a:defRPr>
            </a:lvl3pPr>
            <a:lvl4pPr>
              <a:tabLst>
                <a:tab pos="723900" algn="l"/>
                <a:tab pos="1447800" algn="l"/>
                <a:tab pos="2171700" algn="l"/>
                <a:tab pos="2894013" algn="l"/>
                <a:tab pos="2895600" algn="l"/>
              </a:tabLst>
              <a:defRPr>
                <a:solidFill>
                  <a:srgbClr val="000000"/>
                </a:solidFill>
                <a:latin typeface="Arial" panose="020B0604020202020204" pitchFamily="34" charset="0"/>
                <a:ea typeface="Microsoft YaHei" panose="020B0503020204020204" pitchFamily="34" charset="-122"/>
              </a:defRPr>
            </a:lvl4pPr>
            <a:lvl5pPr>
              <a:tabLst>
                <a:tab pos="723900" algn="l"/>
                <a:tab pos="1447800" algn="l"/>
                <a:tab pos="2171700" algn="l"/>
                <a:tab pos="2894013" algn="l"/>
                <a:tab pos="2895600" algn="l"/>
              </a:tabLst>
              <a:defRPr>
                <a:solidFill>
                  <a:srgbClr val="000000"/>
                </a:solidFill>
                <a:latin typeface="Arial" panose="020B0604020202020204" pitchFamily="34" charset="0"/>
                <a:ea typeface="Microsoft YaHei" panose="020B0503020204020204" pitchFamily="34" charset="-122"/>
              </a:defRPr>
            </a:lvl5pPr>
            <a:lvl6pPr marL="25146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4013" algn="l"/>
                <a:tab pos="2895600" algn="l"/>
              </a:tabLst>
              <a:defRPr>
                <a:solidFill>
                  <a:srgbClr val="000000"/>
                </a:solidFill>
                <a:latin typeface="Arial" panose="020B0604020202020204" pitchFamily="34" charset="0"/>
                <a:ea typeface="Microsoft YaHei" panose="020B0503020204020204" pitchFamily="34" charset="-122"/>
              </a:defRPr>
            </a:lvl6pPr>
            <a:lvl7pPr marL="29718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4013" algn="l"/>
                <a:tab pos="2895600" algn="l"/>
              </a:tabLst>
              <a:defRPr>
                <a:solidFill>
                  <a:srgbClr val="000000"/>
                </a:solidFill>
                <a:latin typeface="Arial" panose="020B0604020202020204" pitchFamily="34" charset="0"/>
                <a:ea typeface="Microsoft YaHei" panose="020B0503020204020204" pitchFamily="34" charset="-122"/>
              </a:defRPr>
            </a:lvl7pPr>
            <a:lvl8pPr marL="34290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4013" algn="l"/>
                <a:tab pos="2895600" algn="l"/>
              </a:tabLst>
              <a:defRPr>
                <a:solidFill>
                  <a:srgbClr val="000000"/>
                </a:solidFill>
                <a:latin typeface="Arial" panose="020B0604020202020204" pitchFamily="34" charset="0"/>
                <a:ea typeface="Microsoft YaHei" panose="020B0503020204020204" pitchFamily="34" charset="-122"/>
              </a:defRPr>
            </a:lvl8pPr>
            <a:lvl9pPr marL="38862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4013" algn="l"/>
                <a:tab pos="2895600" algn="l"/>
              </a:tabLst>
              <a:defRPr>
                <a:solidFill>
                  <a:srgbClr val="000000"/>
                </a:solidFill>
                <a:latin typeface="Arial" panose="020B0604020202020204" pitchFamily="34" charset="0"/>
                <a:ea typeface="Microsoft YaHei" panose="020B0503020204020204" pitchFamily="34" charset="-122"/>
              </a:defRPr>
            </a:lvl9pPr>
          </a:lstStyle>
          <a:p>
            <a:pPr hangingPunct="1">
              <a:lnSpc>
                <a:spcPct val="100000"/>
              </a:lnSpc>
            </a:pPr>
            <a:fld id="{C8C381A9-B335-4975-B79B-33A1A087AC1C}" type="slidenum">
              <a:rPr lang="en-US" altLang="en-US">
                <a:latin typeface="+mn-lt" charset="0"/>
              </a:rPr>
              <a:pPr hangingPunct="1">
                <a:lnSpc>
                  <a:spcPct val="100000"/>
                </a:lnSpc>
              </a:pPr>
              <a:t>34</a:t>
            </a:fld>
            <a:endParaRPr lang="en-US" altLang="en-US">
              <a:latin typeface="+mn-lt" charset="0"/>
            </a:endParaRPr>
          </a:p>
        </p:txBody>
      </p:sp>
    </p:spTree>
    <p:extLst>
      <p:ext uri="{BB962C8B-B14F-4D97-AF65-F5344CB8AC3E}">
        <p14:creationId xmlns:p14="http://schemas.microsoft.com/office/powerpoint/2010/main" val="1428261939"/>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9" name="Rectangle 6">
            <a:extLst>
              <a:ext uri="{FF2B5EF4-FFF2-40B4-BE49-F238E27FC236}">
                <a16:creationId xmlns:a16="http://schemas.microsoft.com/office/drawing/2014/main" id="{0B5B7C3E-AF43-4664-8CC3-24A69A68F7CD}"/>
              </a:ext>
            </a:extLst>
          </p:cNvPr>
          <p:cNvSpPr>
            <a:spLocks noGrp="1" noChangeArrowheads="1"/>
          </p:cNvSpPr>
          <p:nvPr>
            <p:ph type="sldNum"/>
          </p:nvPr>
        </p:nvSpPr>
        <p:spPr>
          <a:ln/>
        </p:spPr>
        <p:txBody>
          <a:bodyPr/>
          <a:lstStyle/>
          <a:p>
            <a:fld id="{C07F31E9-5306-452D-AFE8-85955D5ABC0A}" type="slidenum">
              <a:rPr lang="en-US" altLang="en-US"/>
              <a:pPr/>
              <a:t>35</a:t>
            </a:fld>
            <a:endParaRPr lang="en-US" altLang="en-US"/>
          </a:p>
        </p:txBody>
      </p:sp>
      <p:sp>
        <p:nvSpPr>
          <p:cNvPr id="33793" name="Text Box 1">
            <a:extLst>
              <a:ext uri="{FF2B5EF4-FFF2-40B4-BE49-F238E27FC236}">
                <a16:creationId xmlns:a16="http://schemas.microsoft.com/office/drawing/2014/main" id="{16728252-3EB2-44EA-8545-10AB1EDE01A1}"/>
              </a:ext>
            </a:extLst>
          </p:cNvPr>
          <p:cNvSpPr txBox="1">
            <a:spLocks noChangeArrowheads="1"/>
          </p:cNvSpPr>
          <p:nvPr/>
        </p:nvSpPr>
        <p:spPr bwMode="auto">
          <a:xfrm>
            <a:off x="4398963" y="9555163"/>
            <a:ext cx="3371850" cy="5016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lstStyle>
            <a:lvl1pPr>
              <a:tabLst>
                <a:tab pos="723900" algn="l"/>
                <a:tab pos="1447800" algn="l"/>
                <a:tab pos="2171700" algn="l"/>
                <a:tab pos="2895600" algn="l"/>
              </a:tabLst>
              <a:defRPr>
                <a:solidFill>
                  <a:srgbClr val="000000"/>
                </a:solidFill>
                <a:latin typeface="Arial" panose="020B0604020202020204" pitchFamily="34" charset="0"/>
                <a:ea typeface="Microsoft YaHei" panose="020B0503020204020204" pitchFamily="34" charset="-122"/>
              </a:defRPr>
            </a:lvl1pPr>
            <a:lvl2pPr>
              <a:tabLst>
                <a:tab pos="723900" algn="l"/>
                <a:tab pos="1447800" algn="l"/>
                <a:tab pos="2171700" algn="l"/>
                <a:tab pos="2895600" algn="l"/>
              </a:tabLst>
              <a:defRPr>
                <a:solidFill>
                  <a:srgbClr val="000000"/>
                </a:solidFill>
                <a:latin typeface="Arial" panose="020B0604020202020204" pitchFamily="34" charset="0"/>
                <a:ea typeface="Microsoft YaHei" panose="020B0503020204020204" pitchFamily="34" charset="-122"/>
              </a:defRPr>
            </a:lvl2pPr>
            <a:lvl3pPr>
              <a:tabLst>
                <a:tab pos="723900" algn="l"/>
                <a:tab pos="1447800" algn="l"/>
                <a:tab pos="2171700" algn="l"/>
                <a:tab pos="2895600" algn="l"/>
              </a:tabLst>
              <a:defRPr>
                <a:solidFill>
                  <a:srgbClr val="000000"/>
                </a:solidFill>
                <a:latin typeface="Arial" panose="020B0604020202020204" pitchFamily="34" charset="0"/>
                <a:ea typeface="Microsoft YaHei" panose="020B0503020204020204" pitchFamily="34" charset="-122"/>
              </a:defRPr>
            </a:lvl3pPr>
            <a:lvl4pPr>
              <a:tabLst>
                <a:tab pos="723900" algn="l"/>
                <a:tab pos="1447800" algn="l"/>
                <a:tab pos="2171700" algn="l"/>
                <a:tab pos="2895600" algn="l"/>
              </a:tabLst>
              <a:defRPr>
                <a:solidFill>
                  <a:srgbClr val="000000"/>
                </a:solidFill>
                <a:latin typeface="Arial" panose="020B0604020202020204" pitchFamily="34" charset="0"/>
                <a:ea typeface="Microsoft YaHei" panose="020B0503020204020204" pitchFamily="34" charset="-122"/>
              </a:defRPr>
            </a:lvl4pPr>
            <a:lvl5pPr>
              <a:tabLst>
                <a:tab pos="723900" algn="l"/>
                <a:tab pos="1447800" algn="l"/>
                <a:tab pos="2171700" algn="l"/>
                <a:tab pos="2895600" algn="l"/>
              </a:tabLst>
              <a:defRPr>
                <a:solidFill>
                  <a:srgbClr val="000000"/>
                </a:solidFill>
                <a:latin typeface="Arial" panose="020B0604020202020204" pitchFamily="34" charset="0"/>
                <a:ea typeface="Microsoft YaHei" panose="020B0503020204020204" pitchFamily="34" charset="-122"/>
              </a:defRPr>
            </a:lvl5pPr>
            <a:lvl6pPr marL="25146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a:solidFill>
                  <a:srgbClr val="000000"/>
                </a:solidFill>
                <a:latin typeface="Arial" panose="020B0604020202020204" pitchFamily="34" charset="0"/>
                <a:ea typeface="Microsoft YaHei" panose="020B0503020204020204" pitchFamily="34" charset="-122"/>
              </a:defRPr>
            </a:lvl6pPr>
            <a:lvl7pPr marL="29718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a:solidFill>
                  <a:srgbClr val="000000"/>
                </a:solidFill>
                <a:latin typeface="Arial" panose="020B0604020202020204" pitchFamily="34" charset="0"/>
                <a:ea typeface="Microsoft YaHei" panose="020B0503020204020204" pitchFamily="34" charset="-122"/>
              </a:defRPr>
            </a:lvl7pPr>
            <a:lvl8pPr marL="34290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a:solidFill>
                  <a:srgbClr val="000000"/>
                </a:solidFill>
                <a:latin typeface="Arial" panose="020B0604020202020204" pitchFamily="34" charset="0"/>
                <a:ea typeface="Microsoft YaHei" panose="020B0503020204020204" pitchFamily="34" charset="-122"/>
              </a:defRPr>
            </a:lvl8pPr>
            <a:lvl9pPr marL="38862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a:solidFill>
                  <a:srgbClr val="000000"/>
                </a:solidFill>
                <a:latin typeface="Arial" panose="020B0604020202020204" pitchFamily="34" charset="0"/>
                <a:ea typeface="Microsoft YaHei" panose="020B0503020204020204" pitchFamily="34" charset="-122"/>
              </a:defRPr>
            </a:lvl9pPr>
          </a:lstStyle>
          <a:p>
            <a:fld id="{5CC0D677-034A-4510-A72A-8BF4EA269E5B}" type="slidenum">
              <a:rPr lang="en-US" altLang="en-US" sz="1400"/>
              <a:pPr/>
              <a:t>35</a:t>
            </a:fld>
            <a:endParaRPr lang="en-US" altLang="en-US" sz="1400"/>
          </a:p>
        </p:txBody>
      </p:sp>
      <p:sp>
        <p:nvSpPr>
          <p:cNvPr id="33794" name="Rectangle 2">
            <a:extLst>
              <a:ext uri="{FF2B5EF4-FFF2-40B4-BE49-F238E27FC236}">
                <a16:creationId xmlns:a16="http://schemas.microsoft.com/office/drawing/2014/main" id="{DB89099C-D474-4E8A-BEFE-60E3A1763D68}"/>
              </a:ext>
            </a:extLst>
          </p:cNvPr>
          <p:cNvSpPr txBox="1">
            <a:spLocks noGrp="1" noRot="1" noChangeAspect="1" noChangeArrowheads="1"/>
          </p:cNvSpPr>
          <p:nvPr>
            <p:ph type="sldImg"/>
          </p:nvPr>
        </p:nvSpPr>
        <p:spPr bwMode="auto">
          <a:xfrm>
            <a:off x="1181100" y="696913"/>
            <a:ext cx="4648200" cy="3486150"/>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33795" name="Text Box 3">
            <a:extLst>
              <a:ext uri="{FF2B5EF4-FFF2-40B4-BE49-F238E27FC236}">
                <a16:creationId xmlns:a16="http://schemas.microsoft.com/office/drawing/2014/main" id="{C026DF2F-C02E-42C9-AB7F-5B022DAC53DA}"/>
              </a:ext>
            </a:extLst>
          </p:cNvPr>
          <p:cNvSpPr txBox="1">
            <a:spLocks noGrp="1" noChangeArrowheads="1"/>
          </p:cNvSpPr>
          <p:nvPr>
            <p:ph type="body" idx="1"/>
          </p:nvPr>
        </p:nvSpPr>
        <p:spPr bwMode="auto">
          <a:xfrm>
            <a:off x="701675" y="4416425"/>
            <a:ext cx="5608638" cy="4183063"/>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lstStyle/>
          <a:p>
            <a:pPr marL="465138" indent="-461963" eaLnBrk="1">
              <a:spcBef>
                <a:spcPts val="613"/>
              </a:spcBef>
              <a:tabLst>
                <a:tab pos="1189038" algn="l"/>
                <a:tab pos="1912938" algn="l"/>
                <a:tab pos="2636838" algn="l"/>
                <a:tab pos="3359150" algn="l"/>
                <a:tab pos="4083050" algn="l"/>
                <a:tab pos="4808538" algn="l"/>
                <a:tab pos="5532438" algn="l"/>
              </a:tabLst>
            </a:pPr>
            <a:r>
              <a:rPr lang="en-US" altLang="en-US" sz="2000">
                <a:solidFill>
                  <a:srgbClr val="505050"/>
                </a:solidFill>
                <a:latin typeface="Georgia" panose="02040502050405020303" pitchFamily="18" charset="0"/>
                <a:ea typeface="Microsoft YaHei" panose="020B0503020204020204" pitchFamily="34" charset="-122"/>
              </a:rPr>
              <a:t>Activities funded by district grants must: </a:t>
            </a:r>
          </a:p>
          <a:p>
            <a:pPr marL="638175" lvl="1" indent="-171450" eaLnBrk="1">
              <a:spcBef>
                <a:spcPts val="613"/>
              </a:spcBef>
              <a:buClr>
                <a:srgbClr val="505050"/>
              </a:buClr>
              <a:buSzPct val="45000"/>
              <a:buFont typeface="Arial" panose="020B0604020202020204" pitchFamily="34" charset="0"/>
              <a:buChar char="•"/>
              <a:tabLst>
                <a:tab pos="1189038" algn="l"/>
                <a:tab pos="1912938" algn="l"/>
                <a:tab pos="2636838" algn="l"/>
                <a:tab pos="3359150" algn="l"/>
                <a:tab pos="4083050" algn="l"/>
                <a:tab pos="4808538" algn="l"/>
                <a:tab pos="5532438" algn="l"/>
              </a:tabLst>
            </a:pPr>
            <a:r>
              <a:rPr lang="en-US" altLang="en-US" sz="2000">
                <a:solidFill>
                  <a:srgbClr val="505050"/>
                </a:solidFill>
                <a:latin typeface="Georgia" panose="02040502050405020303" pitchFamily="18" charset="0"/>
                <a:ea typeface="Microsoft YaHei" panose="020B0503020204020204" pitchFamily="34" charset="-122"/>
              </a:rPr>
              <a:t>Include active Rotarian participation</a:t>
            </a:r>
          </a:p>
          <a:p>
            <a:pPr marL="638175" lvl="1" indent="-171450" eaLnBrk="1">
              <a:spcBef>
                <a:spcPts val="613"/>
              </a:spcBef>
              <a:buClr>
                <a:srgbClr val="505050"/>
              </a:buClr>
              <a:buSzPct val="45000"/>
              <a:buFont typeface="Arial" panose="020B0604020202020204" pitchFamily="34" charset="0"/>
              <a:buChar char="•"/>
              <a:tabLst>
                <a:tab pos="1189038" algn="l"/>
                <a:tab pos="1912938" algn="l"/>
                <a:tab pos="2636838" algn="l"/>
                <a:tab pos="3359150" algn="l"/>
                <a:tab pos="4083050" algn="l"/>
                <a:tab pos="4808538" algn="l"/>
                <a:tab pos="5532438" algn="l"/>
              </a:tabLst>
            </a:pPr>
            <a:r>
              <a:rPr lang="en-US" altLang="en-US" sz="2000">
                <a:solidFill>
                  <a:srgbClr val="505050"/>
                </a:solidFill>
                <a:latin typeface="Georgia" panose="02040502050405020303" pitchFamily="18" charset="0"/>
                <a:ea typeface="Microsoft YaHei" panose="020B0503020204020204" pitchFamily="34" charset="-122"/>
              </a:rPr>
              <a:t>Adhere to stewardship guidelines</a:t>
            </a:r>
          </a:p>
          <a:p>
            <a:pPr marL="638175" lvl="1" indent="-171450" eaLnBrk="1">
              <a:spcBef>
                <a:spcPts val="613"/>
              </a:spcBef>
              <a:buClr>
                <a:srgbClr val="505050"/>
              </a:buClr>
              <a:buSzPct val="45000"/>
              <a:buFont typeface="Arial" panose="020B0604020202020204" pitchFamily="34" charset="0"/>
              <a:buChar char="•"/>
              <a:tabLst>
                <a:tab pos="1189038" algn="l"/>
                <a:tab pos="1912938" algn="l"/>
                <a:tab pos="2636838" algn="l"/>
                <a:tab pos="3359150" algn="l"/>
                <a:tab pos="4083050" algn="l"/>
                <a:tab pos="4808538" algn="l"/>
                <a:tab pos="5532438" algn="l"/>
              </a:tabLst>
            </a:pPr>
            <a:r>
              <a:rPr lang="en-US" altLang="en-US" sz="2000">
                <a:solidFill>
                  <a:srgbClr val="505050"/>
                </a:solidFill>
                <a:latin typeface="Georgia" panose="02040502050405020303" pitchFamily="18" charset="0"/>
                <a:ea typeface="Microsoft YaHei" panose="020B0503020204020204" pitchFamily="34" charset="-122"/>
              </a:rPr>
              <a:t>Demonstrate cultural sensitivity </a:t>
            </a:r>
          </a:p>
          <a:p>
            <a:pPr marL="638175" lvl="1" indent="-171450" eaLnBrk="1">
              <a:spcBef>
                <a:spcPts val="613"/>
              </a:spcBef>
              <a:buClr>
                <a:srgbClr val="505050"/>
              </a:buClr>
              <a:buSzPct val="45000"/>
              <a:buFont typeface="Arial" panose="020B0604020202020204" pitchFamily="34" charset="0"/>
              <a:buChar char="•"/>
              <a:tabLst>
                <a:tab pos="1189038" algn="l"/>
                <a:tab pos="1912938" algn="l"/>
                <a:tab pos="2636838" algn="l"/>
                <a:tab pos="3359150" algn="l"/>
                <a:tab pos="4083050" algn="l"/>
                <a:tab pos="4808538" algn="l"/>
                <a:tab pos="5532438" algn="l"/>
              </a:tabLst>
            </a:pPr>
            <a:r>
              <a:rPr lang="en-US" altLang="en-US" sz="2000">
                <a:solidFill>
                  <a:srgbClr val="505050"/>
                </a:solidFill>
                <a:latin typeface="Georgia" panose="02040502050405020303" pitchFamily="18" charset="0"/>
                <a:ea typeface="Microsoft YaHei" panose="020B0503020204020204" pitchFamily="34" charset="-122"/>
              </a:rPr>
              <a:t>Be consistent with the mission of The Rotary Foundation (but they need not be related to an area of focus)												</a:t>
            </a:r>
          </a:p>
          <a:p>
            <a:pPr eaLnBrk="1">
              <a:spcBef>
                <a:spcPts val="613"/>
              </a:spcBef>
              <a:buClrTx/>
              <a:buSzTx/>
              <a:buFontTx/>
              <a:buNone/>
              <a:tabLst>
                <a:tab pos="1189038" algn="l"/>
                <a:tab pos="1912938" algn="l"/>
                <a:tab pos="2636838" algn="l"/>
                <a:tab pos="3359150" algn="l"/>
                <a:tab pos="4083050" algn="l"/>
                <a:tab pos="4808538" algn="l"/>
                <a:tab pos="5532438" algn="l"/>
              </a:tabLst>
            </a:pPr>
            <a:r>
              <a:rPr lang="en-US" altLang="en-US" sz="2000" b="1">
                <a:solidFill>
                  <a:srgbClr val="505050"/>
                </a:solidFill>
                <a:latin typeface="Georgia" panose="02040502050405020303" pitchFamily="18" charset="0"/>
                <a:ea typeface="Microsoft YaHei" panose="020B0503020204020204" pitchFamily="34" charset="-122"/>
              </a:rPr>
              <a:t>ASK:</a:t>
            </a:r>
            <a:r>
              <a:rPr lang="en-US" altLang="en-US" sz="2000">
                <a:solidFill>
                  <a:srgbClr val="505050"/>
                </a:solidFill>
                <a:latin typeface="Georgia" panose="02040502050405020303" pitchFamily="18" charset="0"/>
                <a:ea typeface="Microsoft YaHei" panose="020B0503020204020204" pitchFamily="34" charset="-122"/>
              </a:rPr>
              <a:t> What types of projects or activities do you think are possible when using The Rotary Foundation mission as a guide?</a:t>
            </a:r>
          </a:p>
        </p:txBody>
      </p:sp>
      <p:sp>
        <p:nvSpPr>
          <p:cNvPr id="33796" name="Rectangle 4">
            <a:extLst>
              <a:ext uri="{FF2B5EF4-FFF2-40B4-BE49-F238E27FC236}">
                <a16:creationId xmlns:a16="http://schemas.microsoft.com/office/drawing/2014/main" id="{2B0BA6C5-DF25-4C65-86E0-83CE6349B38C}"/>
              </a:ext>
            </a:extLst>
          </p:cNvPr>
          <p:cNvSpPr>
            <a:spLocks noChangeArrowheads="1"/>
          </p:cNvSpPr>
          <p:nvPr/>
        </p:nvSpPr>
        <p:spPr bwMode="auto">
          <a:xfrm>
            <a:off x="3970338" y="8829675"/>
            <a:ext cx="3036887" cy="46513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lstStyle>
            <a:lvl1pPr>
              <a:tabLst>
                <a:tab pos="723900" algn="l"/>
                <a:tab pos="1447800" algn="l"/>
                <a:tab pos="2171700" algn="l"/>
                <a:tab pos="2894013" algn="l"/>
                <a:tab pos="2895600" algn="l"/>
              </a:tabLst>
              <a:defRPr>
                <a:solidFill>
                  <a:srgbClr val="000000"/>
                </a:solidFill>
                <a:latin typeface="Arial" panose="020B0604020202020204" pitchFamily="34" charset="0"/>
                <a:ea typeface="Microsoft YaHei" panose="020B0503020204020204" pitchFamily="34" charset="-122"/>
              </a:defRPr>
            </a:lvl1pPr>
            <a:lvl2pPr>
              <a:tabLst>
                <a:tab pos="723900" algn="l"/>
                <a:tab pos="1447800" algn="l"/>
                <a:tab pos="2171700" algn="l"/>
                <a:tab pos="2894013" algn="l"/>
                <a:tab pos="2895600" algn="l"/>
              </a:tabLst>
              <a:defRPr>
                <a:solidFill>
                  <a:srgbClr val="000000"/>
                </a:solidFill>
                <a:latin typeface="Arial" panose="020B0604020202020204" pitchFamily="34" charset="0"/>
                <a:ea typeface="Microsoft YaHei" panose="020B0503020204020204" pitchFamily="34" charset="-122"/>
              </a:defRPr>
            </a:lvl2pPr>
            <a:lvl3pPr>
              <a:tabLst>
                <a:tab pos="723900" algn="l"/>
                <a:tab pos="1447800" algn="l"/>
                <a:tab pos="2171700" algn="l"/>
                <a:tab pos="2894013" algn="l"/>
                <a:tab pos="2895600" algn="l"/>
              </a:tabLst>
              <a:defRPr>
                <a:solidFill>
                  <a:srgbClr val="000000"/>
                </a:solidFill>
                <a:latin typeface="Arial" panose="020B0604020202020204" pitchFamily="34" charset="0"/>
                <a:ea typeface="Microsoft YaHei" panose="020B0503020204020204" pitchFamily="34" charset="-122"/>
              </a:defRPr>
            </a:lvl3pPr>
            <a:lvl4pPr>
              <a:tabLst>
                <a:tab pos="723900" algn="l"/>
                <a:tab pos="1447800" algn="l"/>
                <a:tab pos="2171700" algn="l"/>
                <a:tab pos="2894013" algn="l"/>
                <a:tab pos="2895600" algn="l"/>
              </a:tabLst>
              <a:defRPr>
                <a:solidFill>
                  <a:srgbClr val="000000"/>
                </a:solidFill>
                <a:latin typeface="Arial" panose="020B0604020202020204" pitchFamily="34" charset="0"/>
                <a:ea typeface="Microsoft YaHei" panose="020B0503020204020204" pitchFamily="34" charset="-122"/>
              </a:defRPr>
            </a:lvl4pPr>
            <a:lvl5pPr>
              <a:tabLst>
                <a:tab pos="723900" algn="l"/>
                <a:tab pos="1447800" algn="l"/>
                <a:tab pos="2171700" algn="l"/>
                <a:tab pos="2894013" algn="l"/>
                <a:tab pos="2895600" algn="l"/>
              </a:tabLst>
              <a:defRPr>
                <a:solidFill>
                  <a:srgbClr val="000000"/>
                </a:solidFill>
                <a:latin typeface="Arial" panose="020B0604020202020204" pitchFamily="34" charset="0"/>
                <a:ea typeface="Microsoft YaHei" panose="020B0503020204020204" pitchFamily="34" charset="-122"/>
              </a:defRPr>
            </a:lvl5pPr>
            <a:lvl6pPr marL="25146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4013" algn="l"/>
                <a:tab pos="2895600" algn="l"/>
              </a:tabLst>
              <a:defRPr>
                <a:solidFill>
                  <a:srgbClr val="000000"/>
                </a:solidFill>
                <a:latin typeface="Arial" panose="020B0604020202020204" pitchFamily="34" charset="0"/>
                <a:ea typeface="Microsoft YaHei" panose="020B0503020204020204" pitchFamily="34" charset="-122"/>
              </a:defRPr>
            </a:lvl6pPr>
            <a:lvl7pPr marL="29718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4013" algn="l"/>
                <a:tab pos="2895600" algn="l"/>
              </a:tabLst>
              <a:defRPr>
                <a:solidFill>
                  <a:srgbClr val="000000"/>
                </a:solidFill>
                <a:latin typeface="Arial" panose="020B0604020202020204" pitchFamily="34" charset="0"/>
                <a:ea typeface="Microsoft YaHei" panose="020B0503020204020204" pitchFamily="34" charset="-122"/>
              </a:defRPr>
            </a:lvl7pPr>
            <a:lvl8pPr marL="34290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4013" algn="l"/>
                <a:tab pos="2895600" algn="l"/>
              </a:tabLst>
              <a:defRPr>
                <a:solidFill>
                  <a:srgbClr val="000000"/>
                </a:solidFill>
                <a:latin typeface="Arial" panose="020B0604020202020204" pitchFamily="34" charset="0"/>
                <a:ea typeface="Microsoft YaHei" panose="020B0503020204020204" pitchFamily="34" charset="-122"/>
              </a:defRPr>
            </a:lvl8pPr>
            <a:lvl9pPr marL="38862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4013" algn="l"/>
                <a:tab pos="2895600" algn="l"/>
              </a:tabLst>
              <a:defRPr>
                <a:solidFill>
                  <a:srgbClr val="000000"/>
                </a:solidFill>
                <a:latin typeface="Arial" panose="020B0604020202020204" pitchFamily="34" charset="0"/>
                <a:ea typeface="Microsoft YaHei" panose="020B0503020204020204" pitchFamily="34" charset="-122"/>
              </a:defRPr>
            </a:lvl9pPr>
          </a:lstStyle>
          <a:p>
            <a:pPr hangingPunct="1">
              <a:lnSpc>
                <a:spcPct val="100000"/>
              </a:lnSpc>
            </a:pPr>
            <a:fld id="{C8C381A9-B335-4975-B79B-33A1A087AC1C}" type="slidenum">
              <a:rPr lang="en-US" altLang="en-US">
                <a:latin typeface="+mn-lt" charset="0"/>
              </a:rPr>
              <a:pPr hangingPunct="1">
                <a:lnSpc>
                  <a:spcPct val="100000"/>
                </a:lnSpc>
              </a:pPr>
              <a:t>35</a:t>
            </a:fld>
            <a:endParaRPr lang="en-US" altLang="en-US">
              <a:latin typeface="+mn-lt" charset="0"/>
            </a:endParaRPr>
          </a:p>
        </p:txBody>
      </p:sp>
    </p:spTree>
    <p:extLst>
      <p:ext uri="{BB962C8B-B14F-4D97-AF65-F5344CB8AC3E}">
        <p14:creationId xmlns:p14="http://schemas.microsoft.com/office/powerpoint/2010/main" val="162388993"/>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92213" y="274638"/>
            <a:ext cx="3073400" cy="2305050"/>
          </a:xfrm>
        </p:spPr>
      </p:sp>
      <p:sp>
        <p:nvSpPr>
          <p:cNvPr id="3" name="Notes Placeholder 2"/>
          <p:cNvSpPr>
            <a:spLocks noGrp="1"/>
          </p:cNvSpPr>
          <p:nvPr>
            <p:ph type="body" idx="1"/>
          </p:nvPr>
        </p:nvSpPr>
        <p:spPr/>
        <p:txBody>
          <a:bodyPr/>
          <a:lstStyle/>
          <a:p>
            <a:endParaRPr lang="en-US" sz="1200" b="0" i="0" kern="1200">
              <a:solidFill>
                <a:schemeClr val="tx1"/>
              </a:solidFill>
              <a:effectLst/>
              <a:latin typeface="Georgia" pitchFamily="18" charset="0"/>
              <a:ea typeface="+mn-ea"/>
              <a:cs typeface="+mn-cs"/>
            </a:endParaRP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B7D148C-4E1D-4E94-B839-C988F3D91C15}" type="slidenum">
              <a:rPr kumimoji="0" lang="en-US" sz="1800" b="0" i="0" u="none" strike="noStrike" kern="0" cap="none" spc="0" normalizeH="0" baseline="0" noProof="0" smtClean="0">
                <a:ln>
                  <a:noFill/>
                </a:ln>
                <a:solidFill>
                  <a:prstClr val="black"/>
                </a:solidFill>
                <a:effectLst/>
                <a:uLnTx/>
                <a:uFillTx/>
                <a:latin typeface="Arial" charset="0"/>
                <a:ea typeface="+mn-ea"/>
                <a:cs typeface="Arial" charset="0"/>
              </a:rPr>
              <a:pPr marL="0" marR="0" lvl="0" indent="0" algn="r" defTabSz="914400" rtl="0" eaLnBrk="1" fontAlgn="auto" latinLnBrk="0" hangingPunct="1">
                <a:lnSpc>
                  <a:spcPct val="100000"/>
                </a:lnSpc>
                <a:spcBef>
                  <a:spcPts val="0"/>
                </a:spcBef>
                <a:spcAft>
                  <a:spcPts val="0"/>
                </a:spcAft>
                <a:buClrTx/>
                <a:buSzTx/>
                <a:buFontTx/>
                <a:buNone/>
                <a:tabLst/>
                <a:defRPr/>
              </a:pPr>
              <a:t>36</a:t>
            </a:fld>
            <a:endParaRPr kumimoji="0" lang="en-US" sz="1800" b="0" i="0" u="none" strike="noStrike" kern="0" cap="none" spc="0" normalizeH="0" baseline="0" noProof="0">
              <a:ln>
                <a:noFill/>
              </a:ln>
              <a:solidFill>
                <a:prstClr val="black"/>
              </a:solidFill>
              <a:effectLst/>
              <a:uLnTx/>
              <a:uFillTx/>
              <a:latin typeface="Arial" charset="0"/>
              <a:ea typeface="+mn-ea"/>
              <a:cs typeface="Arial" charset="0"/>
            </a:endParaRPr>
          </a:p>
        </p:txBody>
      </p:sp>
    </p:spTree>
    <p:extLst>
      <p:ext uri="{BB962C8B-B14F-4D97-AF65-F5344CB8AC3E}">
        <p14:creationId xmlns:p14="http://schemas.microsoft.com/office/powerpoint/2010/main" val="1363524013"/>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92213" y="274638"/>
            <a:ext cx="3073400" cy="2305050"/>
          </a:xfrm>
        </p:spPr>
      </p:sp>
      <p:sp>
        <p:nvSpPr>
          <p:cNvPr id="3" name="Notes Placeholder 2"/>
          <p:cNvSpPr>
            <a:spLocks noGrp="1"/>
          </p:cNvSpPr>
          <p:nvPr>
            <p:ph type="body" idx="1"/>
          </p:nvPr>
        </p:nvSpPr>
        <p:spPr/>
        <p:txBody>
          <a:bodyPr/>
          <a:lstStyle/>
          <a:p>
            <a:endParaRPr lang="en-US" sz="1200" b="0" i="0" kern="1200">
              <a:solidFill>
                <a:schemeClr val="tx1"/>
              </a:solidFill>
              <a:effectLst/>
              <a:latin typeface="Georgia" pitchFamily="18" charset="0"/>
              <a:ea typeface="+mn-ea"/>
              <a:cs typeface="+mn-cs"/>
            </a:endParaRP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B7D148C-4E1D-4E94-B839-C988F3D91C15}" type="slidenum">
              <a:rPr kumimoji="0" lang="en-US" sz="1800" b="0" i="0" u="none" strike="noStrike" kern="0" cap="none" spc="0" normalizeH="0" baseline="0" noProof="0" smtClean="0">
                <a:ln>
                  <a:noFill/>
                </a:ln>
                <a:solidFill>
                  <a:prstClr val="black"/>
                </a:solidFill>
                <a:effectLst/>
                <a:uLnTx/>
                <a:uFillTx/>
                <a:latin typeface="Arial" charset="0"/>
                <a:ea typeface="+mn-ea"/>
                <a:cs typeface="Arial" charset="0"/>
              </a:rPr>
              <a:pPr marL="0" marR="0" lvl="0" indent="0" algn="r" defTabSz="914400" rtl="0" eaLnBrk="1" fontAlgn="auto" latinLnBrk="0" hangingPunct="1">
                <a:lnSpc>
                  <a:spcPct val="100000"/>
                </a:lnSpc>
                <a:spcBef>
                  <a:spcPts val="0"/>
                </a:spcBef>
                <a:spcAft>
                  <a:spcPts val="0"/>
                </a:spcAft>
                <a:buClrTx/>
                <a:buSzTx/>
                <a:buFontTx/>
                <a:buNone/>
                <a:tabLst/>
                <a:defRPr/>
              </a:pPr>
              <a:t>37</a:t>
            </a:fld>
            <a:endParaRPr kumimoji="0" lang="en-US" sz="1800" b="0" i="0" u="none" strike="noStrike" kern="0" cap="none" spc="0" normalizeH="0" baseline="0" noProof="0">
              <a:ln>
                <a:noFill/>
              </a:ln>
              <a:solidFill>
                <a:prstClr val="black"/>
              </a:solidFill>
              <a:effectLst/>
              <a:uLnTx/>
              <a:uFillTx/>
              <a:latin typeface="Arial" charset="0"/>
              <a:ea typeface="+mn-ea"/>
              <a:cs typeface="Arial" charset="0"/>
            </a:endParaRPr>
          </a:p>
        </p:txBody>
      </p:sp>
    </p:spTree>
    <p:extLst>
      <p:ext uri="{BB962C8B-B14F-4D97-AF65-F5344CB8AC3E}">
        <p14:creationId xmlns:p14="http://schemas.microsoft.com/office/powerpoint/2010/main" val="560252532"/>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92213" y="274638"/>
            <a:ext cx="3073400" cy="2305050"/>
          </a:xfrm>
        </p:spPr>
      </p:sp>
      <p:sp>
        <p:nvSpPr>
          <p:cNvPr id="3" name="Notes Placeholder 2"/>
          <p:cNvSpPr>
            <a:spLocks noGrp="1"/>
          </p:cNvSpPr>
          <p:nvPr>
            <p:ph type="body" idx="1"/>
          </p:nvPr>
        </p:nvSpPr>
        <p:spPr/>
        <p:txBody>
          <a:bodyPr/>
          <a:lstStyle/>
          <a:p>
            <a:endParaRPr lang="en-US" sz="1200" b="0" i="0" kern="1200">
              <a:solidFill>
                <a:schemeClr val="tx1"/>
              </a:solidFill>
              <a:effectLst/>
              <a:latin typeface="Georgia" pitchFamily="18" charset="0"/>
              <a:ea typeface="+mn-ea"/>
              <a:cs typeface="+mn-cs"/>
            </a:endParaRP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B7D148C-4E1D-4E94-B839-C988F3D91C15}" type="slidenum">
              <a:rPr kumimoji="0" lang="en-US" sz="1800" b="0" i="0" u="none" strike="noStrike" kern="0" cap="none" spc="0" normalizeH="0" baseline="0" noProof="0" smtClean="0">
                <a:ln>
                  <a:noFill/>
                </a:ln>
                <a:solidFill>
                  <a:prstClr val="black"/>
                </a:solidFill>
                <a:effectLst/>
                <a:uLnTx/>
                <a:uFillTx/>
                <a:latin typeface="Arial" charset="0"/>
                <a:ea typeface="+mn-ea"/>
                <a:cs typeface="Arial" charset="0"/>
              </a:rPr>
              <a:pPr marL="0" marR="0" lvl="0" indent="0" algn="r" defTabSz="914400" rtl="0" eaLnBrk="1" fontAlgn="auto" latinLnBrk="0" hangingPunct="1">
                <a:lnSpc>
                  <a:spcPct val="100000"/>
                </a:lnSpc>
                <a:spcBef>
                  <a:spcPts val="0"/>
                </a:spcBef>
                <a:spcAft>
                  <a:spcPts val="0"/>
                </a:spcAft>
                <a:buClrTx/>
                <a:buSzTx/>
                <a:buFontTx/>
                <a:buNone/>
                <a:tabLst/>
                <a:defRPr/>
              </a:pPr>
              <a:t>38</a:t>
            </a:fld>
            <a:endParaRPr kumimoji="0" lang="en-US" sz="1800" b="0" i="0" u="none" strike="noStrike" kern="0" cap="none" spc="0" normalizeH="0" baseline="0" noProof="0">
              <a:ln>
                <a:noFill/>
              </a:ln>
              <a:solidFill>
                <a:prstClr val="black"/>
              </a:solidFill>
              <a:effectLst/>
              <a:uLnTx/>
              <a:uFillTx/>
              <a:latin typeface="Arial" charset="0"/>
              <a:ea typeface="+mn-ea"/>
              <a:cs typeface="Arial" charset="0"/>
            </a:endParaRPr>
          </a:p>
        </p:txBody>
      </p:sp>
    </p:spTree>
    <p:extLst>
      <p:ext uri="{BB962C8B-B14F-4D97-AF65-F5344CB8AC3E}">
        <p14:creationId xmlns:p14="http://schemas.microsoft.com/office/powerpoint/2010/main" val="895752845"/>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92213" y="274638"/>
            <a:ext cx="3073400" cy="2305050"/>
          </a:xfrm>
        </p:spPr>
      </p:sp>
      <p:sp>
        <p:nvSpPr>
          <p:cNvPr id="3" name="Notes Placeholder 2"/>
          <p:cNvSpPr>
            <a:spLocks noGrp="1"/>
          </p:cNvSpPr>
          <p:nvPr>
            <p:ph type="body" idx="1"/>
          </p:nvPr>
        </p:nvSpPr>
        <p:spPr/>
        <p:txBody>
          <a:bodyPr/>
          <a:lstStyle/>
          <a:p>
            <a:endParaRPr lang="en-US" sz="1200" b="0" i="0" kern="1200">
              <a:solidFill>
                <a:schemeClr val="tx1"/>
              </a:solidFill>
              <a:effectLst/>
              <a:latin typeface="Georgia" pitchFamily="18" charset="0"/>
              <a:ea typeface="+mn-ea"/>
              <a:cs typeface="+mn-cs"/>
            </a:endParaRP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B7D148C-4E1D-4E94-B839-C988F3D91C15}" type="slidenum">
              <a:rPr kumimoji="0" lang="en-US" sz="1800" b="0" i="0" u="none" strike="noStrike" kern="0" cap="none" spc="0" normalizeH="0" baseline="0" noProof="0" smtClean="0">
                <a:ln>
                  <a:noFill/>
                </a:ln>
                <a:solidFill>
                  <a:prstClr val="black"/>
                </a:solidFill>
                <a:effectLst/>
                <a:uLnTx/>
                <a:uFillTx/>
                <a:latin typeface="Arial" charset="0"/>
                <a:ea typeface="+mn-ea"/>
                <a:cs typeface="Arial" charset="0"/>
              </a:rPr>
              <a:pPr marL="0" marR="0" lvl="0" indent="0" algn="r" defTabSz="914400" rtl="0" eaLnBrk="1" fontAlgn="auto" latinLnBrk="0" hangingPunct="1">
                <a:lnSpc>
                  <a:spcPct val="100000"/>
                </a:lnSpc>
                <a:spcBef>
                  <a:spcPts val="0"/>
                </a:spcBef>
                <a:spcAft>
                  <a:spcPts val="0"/>
                </a:spcAft>
                <a:buClrTx/>
                <a:buSzTx/>
                <a:buFontTx/>
                <a:buNone/>
                <a:tabLst/>
                <a:defRPr/>
              </a:pPr>
              <a:t>39</a:t>
            </a:fld>
            <a:endParaRPr kumimoji="0" lang="en-US" sz="1800" b="0" i="0" u="none" strike="noStrike" kern="0" cap="none" spc="0" normalizeH="0" baseline="0" noProof="0">
              <a:ln>
                <a:noFill/>
              </a:ln>
              <a:solidFill>
                <a:prstClr val="black"/>
              </a:solidFill>
              <a:effectLst/>
              <a:uLnTx/>
              <a:uFillTx/>
              <a:latin typeface="Arial" charset="0"/>
              <a:ea typeface="+mn-ea"/>
              <a:cs typeface="Arial" charset="0"/>
            </a:endParaRPr>
          </a:p>
        </p:txBody>
      </p:sp>
    </p:spTree>
    <p:extLst>
      <p:ext uri="{BB962C8B-B14F-4D97-AF65-F5344CB8AC3E}">
        <p14:creationId xmlns:p14="http://schemas.microsoft.com/office/powerpoint/2010/main" val="3786542815"/>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92213" y="274638"/>
            <a:ext cx="3073400" cy="2305050"/>
          </a:xfrm>
        </p:spPr>
      </p:sp>
      <p:sp>
        <p:nvSpPr>
          <p:cNvPr id="3" name="Notes Placeholder 2"/>
          <p:cNvSpPr>
            <a:spLocks noGrp="1"/>
          </p:cNvSpPr>
          <p:nvPr>
            <p:ph type="body" idx="1"/>
          </p:nvPr>
        </p:nvSpPr>
        <p:spPr/>
        <p:txBody>
          <a:bodyPr/>
          <a:lstStyle/>
          <a:p>
            <a:endParaRPr lang="en-US" sz="1200" b="0" i="0" kern="1200">
              <a:solidFill>
                <a:schemeClr val="tx1"/>
              </a:solidFill>
              <a:effectLst/>
              <a:latin typeface="Georgia" pitchFamily="18" charset="0"/>
              <a:ea typeface="+mn-ea"/>
              <a:cs typeface="+mn-cs"/>
            </a:endParaRP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B7D148C-4E1D-4E94-B839-C988F3D91C15}" type="slidenum">
              <a:rPr kumimoji="0" lang="en-US" sz="1800" b="0" i="0" u="none" strike="noStrike" kern="0" cap="none" spc="0" normalizeH="0" baseline="0" noProof="0" smtClean="0">
                <a:ln>
                  <a:noFill/>
                </a:ln>
                <a:solidFill>
                  <a:prstClr val="black"/>
                </a:solidFill>
                <a:effectLst/>
                <a:uLnTx/>
                <a:uFillTx/>
                <a:latin typeface="Arial" charset="0"/>
                <a:ea typeface="+mn-ea"/>
                <a:cs typeface="Arial" charset="0"/>
              </a:rPr>
              <a:pPr marL="0" marR="0" lvl="0" indent="0" algn="r" defTabSz="914400" rtl="0" eaLnBrk="1" fontAlgn="auto" latinLnBrk="0" hangingPunct="1">
                <a:lnSpc>
                  <a:spcPct val="100000"/>
                </a:lnSpc>
                <a:spcBef>
                  <a:spcPts val="0"/>
                </a:spcBef>
                <a:spcAft>
                  <a:spcPts val="0"/>
                </a:spcAft>
                <a:buClrTx/>
                <a:buSzTx/>
                <a:buFontTx/>
                <a:buNone/>
                <a:tabLst/>
                <a:defRPr/>
              </a:pPr>
              <a:t>40</a:t>
            </a:fld>
            <a:endParaRPr kumimoji="0" lang="en-US" sz="1800" b="0" i="0" u="none" strike="noStrike" kern="0" cap="none" spc="0" normalizeH="0" baseline="0" noProof="0">
              <a:ln>
                <a:noFill/>
              </a:ln>
              <a:solidFill>
                <a:prstClr val="black"/>
              </a:solidFill>
              <a:effectLst/>
              <a:uLnTx/>
              <a:uFillTx/>
              <a:latin typeface="Arial" charset="0"/>
              <a:ea typeface="+mn-ea"/>
              <a:cs typeface="Arial" charset="0"/>
            </a:endParaRPr>
          </a:p>
        </p:txBody>
      </p:sp>
    </p:spTree>
    <p:extLst>
      <p:ext uri="{BB962C8B-B14F-4D97-AF65-F5344CB8AC3E}">
        <p14:creationId xmlns:p14="http://schemas.microsoft.com/office/powerpoint/2010/main" val="282794258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9" name="Rectangle 6">
            <a:extLst>
              <a:ext uri="{FF2B5EF4-FFF2-40B4-BE49-F238E27FC236}">
                <a16:creationId xmlns:a16="http://schemas.microsoft.com/office/drawing/2014/main" id="{85A470D1-A14D-4E5D-9E61-F1E94F410AD1}"/>
              </a:ext>
            </a:extLst>
          </p:cNvPr>
          <p:cNvSpPr>
            <a:spLocks noGrp="1" noChangeArrowheads="1"/>
          </p:cNvSpPr>
          <p:nvPr>
            <p:ph type="sldNum"/>
          </p:nvPr>
        </p:nvSpPr>
        <p:spPr>
          <a:ln/>
        </p:spPr>
        <p:txBody>
          <a:bodyPr/>
          <a:lstStyle/>
          <a:p>
            <a:pPr marL="0" marR="0" lvl="0" indent="0" algn="r" defTabSz="457200" rtl="0" eaLnBrk="1" fontAlgn="base" latinLnBrk="0" hangingPunct="0">
              <a:lnSpc>
                <a:spcPct val="95000"/>
              </a:lnSpc>
              <a:spcBef>
                <a:spcPct val="0"/>
              </a:spcBef>
              <a:spcAft>
                <a:spcPct val="0"/>
              </a:spcAft>
              <a:buClr>
                <a:srgbClr val="000000"/>
              </a:buClr>
              <a:buSzPct val="100000"/>
              <a:buFont typeface="Times New Roman" panose="02020603050405020304" pitchFamily="18" charset="0"/>
              <a:buNone/>
              <a:tabLst>
                <a:tab pos="723900" algn="l"/>
                <a:tab pos="1447800" algn="l"/>
                <a:tab pos="2171700" algn="l"/>
                <a:tab pos="2895600" algn="l"/>
              </a:tabLst>
              <a:defRPr/>
            </a:pPr>
            <a:fld id="{070D1CB2-4F72-49BB-ACC2-A338766454E7}" type="slidenum">
              <a:rPr kumimoji="0" lang="en-US" altLang="en-US" sz="1400" b="0" i="0" u="none" strike="noStrike" kern="1200" cap="none" spc="0" normalizeH="0" baseline="0" noProof="0" smtClean="0">
                <a:ln>
                  <a:noFill/>
                </a:ln>
                <a:solidFill>
                  <a:srgbClr val="000000"/>
                </a:solidFill>
                <a:effectLst/>
                <a:uLnTx/>
                <a:uFillTx/>
                <a:latin typeface="Times New Roman" panose="02020603050405020304" pitchFamily="18" charset="0"/>
                <a:ea typeface="Microsoft YaHei" panose="020B0503020204020204" pitchFamily="34" charset="-122"/>
                <a:cs typeface="Lucida Sans Unicode" panose="020B0602030504020204" pitchFamily="34" charset="0"/>
              </a:rPr>
              <a:pPr marL="0" marR="0" lvl="0" indent="0" algn="r" defTabSz="457200" rtl="0" eaLnBrk="1" fontAlgn="base" latinLnBrk="0" hangingPunct="0">
                <a:lnSpc>
                  <a:spcPct val="95000"/>
                </a:lnSpc>
                <a:spcBef>
                  <a:spcPct val="0"/>
                </a:spcBef>
                <a:spcAft>
                  <a:spcPct val="0"/>
                </a:spcAft>
                <a:buClr>
                  <a:srgbClr val="000000"/>
                </a:buClr>
                <a:buSzPct val="100000"/>
                <a:buFont typeface="Times New Roman" panose="02020603050405020304" pitchFamily="18" charset="0"/>
                <a:buNone/>
                <a:tabLst>
                  <a:tab pos="723900" algn="l"/>
                  <a:tab pos="1447800" algn="l"/>
                  <a:tab pos="2171700" algn="l"/>
                  <a:tab pos="2895600" algn="l"/>
                </a:tabLst>
                <a:defRPr/>
              </a:pPr>
              <a:t>3</a:t>
            </a:fld>
            <a:endParaRPr kumimoji="0" lang="en-US" altLang="en-US" sz="1400" b="0" i="0" u="none" strike="noStrike" kern="1200" cap="none" spc="0" normalizeH="0" baseline="0" noProof="0" dirty="0">
              <a:ln>
                <a:noFill/>
              </a:ln>
              <a:solidFill>
                <a:srgbClr val="000000"/>
              </a:solidFill>
              <a:effectLst/>
              <a:uLnTx/>
              <a:uFillTx/>
              <a:latin typeface="Times New Roman" panose="02020603050405020304" pitchFamily="18" charset="0"/>
              <a:ea typeface="Microsoft YaHei" panose="020B0503020204020204" pitchFamily="34" charset="-122"/>
              <a:cs typeface="Lucida Sans Unicode" panose="020B0602030504020204" pitchFamily="34" charset="0"/>
            </a:endParaRPr>
          </a:p>
        </p:txBody>
      </p:sp>
      <p:sp>
        <p:nvSpPr>
          <p:cNvPr id="29697" name="Text Box 1">
            <a:extLst>
              <a:ext uri="{FF2B5EF4-FFF2-40B4-BE49-F238E27FC236}">
                <a16:creationId xmlns:a16="http://schemas.microsoft.com/office/drawing/2014/main" id="{A100261E-E3B8-4F82-B05B-198029AE329B}"/>
              </a:ext>
            </a:extLst>
          </p:cNvPr>
          <p:cNvSpPr txBox="1">
            <a:spLocks noChangeArrowheads="1"/>
          </p:cNvSpPr>
          <p:nvPr/>
        </p:nvSpPr>
        <p:spPr bwMode="auto">
          <a:xfrm>
            <a:off x="4398963" y="9555163"/>
            <a:ext cx="3371850" cy="5016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lstStyle>
            <a:lvl1pPr>
              <a:tabLst>
                <a:tab pos="723900" algn="l"/>
                <a:tab pos="1447800" algn="l"/>
                <a:tab pos="2171700" algn="l"/>
                <a:tab pos="2895600" algn="l"/>
              </a:tabLst>
              <a:defRPr>
                <a:solidFill>
                  <a:srgbClr val="000000"/>
                </a:solidFill>
                <a:latin typeface="Arial" panose="020B0604020202020204" pitchFamily="34" charset="0"/>
                <a:ea typeface="Microsoft YaHei" panose="020B0503020204020204" pitchFamily="34" charset="-122"/>
              </a:defRPr>
            </a:lvl1pPr>
            <a:lvl2pPr>
              <a:tabLst>
                <a:tab pos="723900" algn="l"/>
                <a:tab pos="1447800" algn="l"/>
                <a:tab pos="2171700" algn="l"/>
                <a:tab pos="2895600" algn="l"/>
              </a:tabLst>
              <a:defRPr>
                <a:solidFill>
                  <a:srgbClr val="000000"/>
                </a:solidFill>
                <a:latin typeface="Arial" panose="020B0604020202020204" pitchFamily="34" charset="0"/>
                <a:ea typeface="Microsoft YaHei" panose="020B0503020204020204" pitchFamily="34" charset="-122"/>
              </a:defRPr>
            </a:lvl2pPr>
            <a:lvl3pPr>
              <a:tabLst>
                <a:tab pos="723900" algn="l"/>
                <a:tab pos="1447800" algn="l"/>
                <a:tab pos="2171700" algn="l"/>
                <a:tab pos="2895600" algn="l"/>
              </a:tabLst>
              <a:defRPr>
                <a:solidFill>
                  <a:srgbClr val="000000"/>
                </a:solidFill>
                <a:latin typeface="Arial" panose="020B0604020202020204" pitchFamily="34" charset="0"/>
                <a:ea typeface="Microsoft YaHei" panose="020B0503020204020204" pitchFamily="34" charset="-122"/>
              </a:defRPr>
            </a:lvl3pPr>
            <a:lvl4pPr>
              <a:tabLst>
                <a:tab pos="723900" algn="l"/>
                <a:tab pos="1447800" algn="l"/>
                <a:tab pos="2171700" algn="l"/>
                <a:tab pos="2895600" algn="l"/>
              </a:tabLst>
              <a:defRPr>
                <a:solidFill>
                  <a:srgbClr val="000000"/>
                </a:solidFill>
                <a:latin typeface="Arial" panose="020B0604020202020204" pitchFamily="34" charset="0"/>
                <a:ea typeface="Microsoft YaHei" panose="020B0503020204020204" pitchFamily="34" charset="-122"/>
              </a:defRPr>
            </a:lvl4pPr>
            <a:lvl5pPr>
              <a:tabLst>
                <a:tab pos="723900" algn="l"/>
                <a:tab pos="1447800" algn="l"/>
                <a:tab pos="2171700" algn="l"/>
                <a:tab pos="2895600" algn="l"/>
              </a:tabLst>
              <a:defRPr>
                <a:solidFill>
                  <a:srgbClr val="000000"/>
                </a:solidFill>
                <a:latin typeface="Arial" panose="020B0604020202020204" pitchFamily="34" charset="0"/>
                <a:ea typeface="Microsoft YaHei" panose="020B0503020204020204" pitchFamily="34" charset="-122"/>
              </a:defRPr>
            </a:lvl5pPr>
            <a:lvl6pPr marL="25146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a:solidFill>
                  <a:srgbClr val="000000"/>
                </a:solidFill>
                <a:latin typeface="Arial" panose="020B0604020202020204" pitchFamily="34" charset="0"/>
                <a:ea typeface="Microsoft YaHei" panose="020B0503020204020204" pitchFamily="34" charset="-122"/>
              </a:defRPr>
            </a:lvl6pPr>
            <a:lvl7pPr marL="29718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a:solidFill>
                  <a:srgbClr val="000000"/>
                </a:solidFill>
                <a:latin typeface="Arial" panose="020B0604020202020204" pitchFamily="34" charset="0"/>
                <a:ea typeface="Microsoft YaHei" panose="020B0503020204020204" pitchFamily="34" charset="-122"/>
              </a:defRPr>
            </a:lvl7pPr>
            <a:lvl8pPr marL="34290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a:solidFill>
                  <a:srgbClr val="000000"/>
                </a:solidFill>
                <a:latin typeface="Arial" panose="020B0604020202020204" pitchFamily="34" charset="0"/>
                <a:ea typeface="Microsoft YaHei" panose="020B0503020204020204" pitchFamily="34" charset="-122"/>
              </a:defRPr>
            </a:lvl8pPr>
            <a:lvl9pPr marL="38862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a:solidFill>
                  <a:srgbClr val="000000"/>
                </a:solidFill>
                <a:latin typeface="Arial" panose="020B0604020202020204" pitchFamily="34" charset="0"/>
                <a:ea typeface="Microsoft YaHei" panose="020B0503020204020204" pitchFamily="34" charset="-122"/>
              </a:defRPr>
            </a:lvl9pPr>
          </a:lstStyle>
          <a:p>
            <a:pPr marL="0" marR="0" lvl="0" indent="0" algn="l" defTabSz="457200" rtl="0" eaLnBrk="1" fontAlgn="base" latinLnBrk="0" hangingPunct="0">
              <a:lnSpc>
                <a:spcPct val="93000"/>
              </a:lnSpc>
              <a:spcBef>
                <a:spcPct val="0"/>
              </a:spcBef>
              <a:spcAft>
                <a:spcPct val="0"/>
              </a:spcAft>
              <a:buClr>
                <a:srgbClr val="000000"/>
              </a:buClr>
              <a:buSzPct val="100000"/>
              <a:buFont typeface="Times New Roman" panose="02020603050405020304" pitchFamily="18" charset="0"/>
              <a:buNone/>
              <a:tabLst>
                <a:tab pos="723900" algn="l"/>
                <a:tab pos="1447800" algn="l"/>
                <a:tab pos="2171700" algn="l"/>
                <a:tab pos="2895600" algn="l"/>
              </a:tabLst>
              <a:defRPr/>
            </a:pPr>
            <a:fld id="{530DCDF1-4B9C-4ECE-84D0-C020DCBEB8C9}" type="slidenum">
              <a:rPr kumimoji="0" lang="en-US" altLang="en-US" sz="1400" b="0" i="0" u="none" strike="noStrike" kern="1200" cap="none" spc="0" normalizeH="0" baseline="0" noProof="0" smtClean="0">
                <a:ln>
                  <a:noFill/>
                </a:ln>
                <a:solidFill>
                  <a:srgbClr val="000000"/>
                </a:solidFill>
                <a:effectLst/>
                <a:uLnTx/>
                <a:uFillTx/>
                <a:latin typeface="Arial" panose="020B0604020202020204" pitchFamily="34" charset="0"/>
                <a:ea typeface="Microsoft YaHei" panose="020B0503020204020204" pitchFamily="34" charset="-122"/>
                <a:cs typeface="+mn-cs"/>
              </a:rPr>
              <a:pPr marL="0" marR="0" lvl="0" indent="0" algn="l" defTabSz="457200" rtl="0" eaLnBrk="1" fontAlgn="base" latinLnBrk="0" hangingPunct="0">
                <a:lnSpc>
                  <a:spcPct val="93000"/>
                </a:lnSpc>
                <a:spcBef>
                  <a:spcPct val="0"/>
                </a:spcBef>
                <a:spcAft>
                  <a:spcPct val="0"/>
                </a:spcAft>
                <a:buClr>
                  <a:srgbClr val="000000"/>
                </a:buClr>
                <a:buSzPct val="100000"/>
                <a:buFont typeface="Times New Roman" panose="02020603050405020304" pitchFamily="18" charset="0"/>
                <a:buNone/>
                <a:tabLst>
                  <a:tab pos="723900" algn="l"/>
                  <a:tab pos="1447800" algn="l"/>
                  <a:tab pos="2171700" algn="l"/>
                  <a:tab pos="2895600" algn="l"/>
                </a:tabLst>
                <a:defRPr/>
              </a:pPr>
              <a:t>3</a:t>
            </a:fld>
            <a:endParaRPr kumimoji="0" lang="en-US" altLang="en-US" sz="1400" b="0" i="0" u="none" strike="noStrike" kern="1200" cap="none" spc="0" normalizeH="0" baseline="0" noProof="0" dirty="0">
              <a:ln>
                <a:noFill/>
              </a:ln>
              <a:solidFill>
                <a:srgbClr val="000000"/>
              </a:solidFill>
              <a:effectLst/>
              <a:uLnTx/>
              <a:uFillTx/>
              <a:latin typeface="Arial" panose="020B0604020202020204" pitchFamily="34" charset="0"/>
              <a:ea typeface="Microsoft YaHei" panose="020B0503020204020204" pitchFamily="34" charset="-122"/>
              <a:cs typeface="+mn-cs"/>
            </a:endParaRPr>
          </a:p>
        </p:txBody>
      </p:sp>
      <p:sp>
        <p:nvSpPr>
          <p:cNvPr id="29698" name="Rectangle 2">
            <a:extLst>
              <a:ext uri="{FF2B5EF4-FFF2-40B4-BE49-F238E27FC236}">
                <a16:creationId xmlns:a16="http://schemas.microsoft.com/office/drawing/2014/main" id="{88B474C9-72EA-462C-A0B1-F326A91C37EF}"/>
              </a:ext>
            </a:extLst>
          </p:cNvPr>
          <p:cNvSpPr txBox="1">
            <a:spLocks noGrp="1" noRot="1" noChangeAspect="1" noChangeArrowheads="1"/>
          </p:cNvSpPr>
          <p:nvPr>
            <p:ph type="sldImg"/>
          </p:nvPr>
        </p:nvSpPr>
        <p:spPr bwMode="auto">
          <a:xfrm>
            <a:off x="1181100" y="696913"/>
            <a:ext cx="4648200" cy="3486150"/>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29699" name="Rectangle 3">
            <a:extLst>
              <a:ext uri="{FF2B5EF4-FFF2-40B4-BE49-F238E27FC236}">
                <a16:creationId xmlns:a16="http://schemas.microsoft.com/office/drawing/2014/main" id="{B76B7529-564A-48FF-936B-44A5BCDB2731}"/>
              </a:ext>
            </a:extLst>
          </p:cNvPr>
          <p:cNvSpPr txBox="1">
            <a:spLocks noGrp="1" noChangeArrowheads="1"/>
          </p:cNvSpPr>
          <p:nvPr>
            <p:ph type="body" idx="1"/>
          </p:nvPr>
        </p:nvSpPr>
        <p:spPr bwMode="auto">
          <a:xfrm>
            <a:off x="701675" y="4416425"/>
            <a:ext cx="5608638" cy="4183063"/>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marL="215900" indent="-214313" eaLnBrk="1">
              <a:spcBef>
                <a:spcPct val="0"/>
              </a:spcBef>
              <a:tabLst>
                <a:tab pos="723900" algn="l"/>
                <a:tab pos="1447800" algn="l"/>
                <a:tab pos="2171700" algn="l"/>
                <a:tab pos="2895600" algn="l"/>
                <a:tab pos="3619500" algn="l"/>
                <a:tab pos="4343400" algn="l"/>
                <a:tab pos="5067300" algn="l"/>
              </a:tabLst>
            </a:pPr>
            <a:endParaRPr lang="en-US" altLang="en-US" sz="2000" dirty="0">
              <a:latin typeface="Arial" panose="020B0604020202020204" pitchFamily="34" charset="0"/>
              <a:ea typeface="Microsoft YaHei" panose="020B0503020204020204" pitchFamily="34" charset="-122"/>
            </a:endParaRPr>
          </a:p>
        </p:txBody>
      </p:sp>
      <p:sp>
        <p:nvSpPr>
          <p:cNvPr id="29700" name="Rectangle 4">
            <a:extLst>
              <a:ext uri="{FF2B5EF4-FFF2-40B4-BE49-F238E27FC236}">
                <a16:creationId xmlns:a16="http://schemas.microsoft.com/office/drawing/2014/main" id="{5C711C8D-EF1F-4247-A623-9398DD1260F0}"/>
              </a:ext>
            </a:extLst>
          </p:cNvPr>
          <p:cNvSpPr>
            <a:spLocks noChangeArrowheads="1"/>
          </p:cNvSpPr>
          <p:nvPr/>
        </p:nvSpPr>
        <p:spPr bwMode="auto">
          <a:xfrm>
            <a:off x="3970338" y="8829675"/>
            <a:ext cx="3036887" cy="46513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lstStyle>
            <a:lvl1pPr>
              <a:tabLst>
                <a:tab pos="723900" algn="l"/>
                <a:tab pos="1447800" algn="l"/>
                <a:tab pos="2171700" algn="l"/>
                <a:tab pos="2894013" algn="l"/>
                <a:tab pos="2895600" algn="l"/>
              </a:tabLst>
              <a:defRPr>
                <a:solidFill>
                  <a:srgbClr val="000000"/>
                </a:solidFill>
                <a:latin typeface="Arial" panose="020B0604020202020204" pitchFamily="34" charset="0"/>
                <a:ea typeface="Microsoft YaHei" panose="020B0503020204020204" pitchFamily="34" charset="-122"/>
              </a:defRPr>
            </a:lvl1pPr>
            <a:lvl2pPr>
              <a:tabLst>
                <a:tab pos="723900" algn="l"/>
                <a:tab pos="1447800" algn="l"/>
                <a:tab pos="2171700" algn="l"/>
                <a:tab pos="2894013" algn="l"/>
                <a:tab pos="2895600" algn="l"/>
              </a:tabLst>
              <a:defRPr>
                <a:solidFill>
                  <a:srgbClr val="000000"/>
                </a:solidFill>
                <a:latin typeface="Arial" panose="020B0604020202020204" pitchFamily="34" charset="0"/>
                <a:ea typeface="Microsoft YaHei" panose="020B0503020204020204" pitchFamily="34" charset="-122"/>
              </a:defRPr>
            </a:lvl2pPr>
            <a:lvl3pPr>
              <a:tabLst>
                <a:tab pos="723900" algn="l"/>
                <a:tab pos="1447800" algn="l"/>
                <a:tab pos="2171700" algn="l"/>
                <a:tab pos="2894013" algn="l"/>
                <a:tab pos="2895600" algn="l"/>
              </a:tabLst>
              <a:defRPr>
                <a:solidFill>
                  <a:srgbClr val="000000"/>
                </a:solidFill>
                <a:latin typeface="Arial" panose="020B0604020202020204" pitchFamily="34" charset="0"/>
                <a:ea typeface="Microsoft YaHei" panose="020B0503020204020204" pitchFamily="34" charset="-122"/>
              </a:defRPr>
            </a:lvl3pPr>
            <a:lvl4pPr>
              <a:tabLst>
                <a:tab pos="723900" algn="l"/>
                <a:tab pos="1447800" algn="l"/>
                <a:tab pos="2171700" algn="l"/>
                <a:tab pos="2894013" algn="l"/>
                <a:tab pos="2895600" algn="l"/>
              </a:tabLst>
              <a:defRPr>
                <a:solidFill>
                  <a:srgbClr val="000000"/>
                </a:solidFill>
                <a:latin typeface="Arial" panose="020B0604020202020204" pitchFamily="34" charset="0"/>
                <a:ea typeface="Microsoft YaHei" panose="020B0503020204020204" pitchFamily="34" charset="-122"/>
              </a:defRPr>
            </a:lvl4pPr>
            <a:lvl5pPr>
              <a:tabLst>
                <a:tab pos="723900" algn="l"/>
                <a:tab pos="1447800" algn="l"/>
                <a:tab pos="2171700" algn="l"/>
                <a:tab pos="2894013" algn="l"/>
                <a:tab pos="2895600" algn="l"/>
              </a:tabLst>
              <a:defRPr>
                <a:solidFill>
                  <a:srgbClr val="000000"/>
                </a:solidFill>
                <a:latin typeface="Arial" panose="020B0604020202020204" pitchFamily="34" charset="0"/>
                <a:ea typeface="Microsoft YaHei" panose="020B0503020204020204" pitchFamily="34" charset="-122"/>
              </a:defRPr>
            </a:lvl5pPr>
            <a:lvl6pPr marL="25146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4013" algn="l"/>
                <a:tab pos="2895600" algn="l"/>
              </a:tabLst>
              <a:defRPr>
                <a:solidFill>
                  <a:srgbClr val="000000"/>
                </a:solidFill>
                <a:latin typeface="Arial" panose="020B0604020202020204" pitchFamily="34" charset="0"/>
                <a:ea typeface="Microsoft YaHei" panose="020B0503020204020204" pitchFamily="34" charset="-122"/>
              </a:defRPr>
            </a:lvl6pPr>
            <a:lvl7pPr marL="29718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4013" algn="l"/>
                <a:tab pos="2895600" algn="l"/>
              </a:tabLst>
              <a:defRPr>
                <a:solidFill>
                  <a:srgbClr val="000000"/>
                </a:solidFill>
                <a:latin typeface="Arial" panose="020B0604020202020204" pitchFamily="34" charset="0"/>
                <a:ea typeface="Microsoft YaHei" panose="020B0503020204020204" pitchFamily="34" charset="-122"/>
              </a:defRPr>
            </a:lvl7pPr>
            <a:lvl8pPr marL="34290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4013" algn="l"/>
                <a:tab pos="2895600" algn="l"/>
              </a:tabLst>
              <a:defRPr>
                <a:solidFill>
                  <a:srgbClr val="000000"/>
                </a:solidFill>
                <a:latin typeface="Arial" panose="020B0604020202020204" pitchFamily="34" charset="0"/>
                <a:ea typeface="Microsoft YaHei" panose="020B0503020204020204" pitchFamily="34" charset="-122"/>
              </a:defRPr>
            </a:lvl8pPr>
            <a:lvl9pPr marL="38862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4013" algn="l"/>
                <a:tab pos="2895600" algn="l"/>
              </a:tabLst>
              <a:defRPr>
                <a:solidFill>
                  <a:srgbClr val="000000"/>
                </a:solidFill>
                <a:latin typeface="Arial" panose="020B0604020202020204" pitchFamily="34" charset="0"/>
                <a:ea typeface="Microsoft YaHei" panose="020B0503020204020204" pitchFamily="34" charset="-122"/>
              </a:defRPr>
            </a:lvl9pPr>
          </a:lstStyle>
          <a:p>
            <a:pPr marL="0" marR="0" lvl="0" indent="0" algn="r" defTabSz="457200" rtl="0" eaLnBrk="1" fontAlgn="base" latinLnBrk="0" hangingPunct="1">
              <a:lnSpc>
                <a:spcPct val="100000"/>
              </a:lnSpc>
              <a:spcBef>
                <a:spcPct val="0"/>
              </a:spcBef>
              <a:spcAft>
                <a:spcPct val="0"/>
              </a:spcAft>
              <a:buClr>
                <a:srgbClr val="000000"/>
              </a:buClr>
              <a:buSzPct val="100000"/>
              <a:buFont typeface="Times New Roman" panose="02020603050405020304" pitchFamily="18" charset="0"/>
              <a:buNone/>
              <a:tabLst>
                <a:tab pos="723900" algn="l"/>
                <a:tab pos="1447800" algn="l"/>
                <a:tab pos="2171700" algn="l"/>
                <a:tab pos="2894013" algn="l"/>
                <a:tab pos="2895600" algn="l"/>
              </a:tabLst>
              <a:defRPr/>
            </a:pPr>
            <a:fld id="{D22392B4-97D2-42FD-9F7D-1DF6B3EF6BD5}" type="slidenum">
              <a:rPr kumimoji="0" lang="en-US" altLang="en-US" sz="1200" b="0" i="0" u="none" strike="noStrike" kern="1200" cap="none" spc="0" normalizeH="0" baseline="0" noProof="0" smtClean="0">
                <a:ln>
                  <a:noFill/>
                </a:ln>
                <a:solidFill>
                  <a:srgbClr val="000000"/>
                </a:solidFill>
                <a:effectLst/>
                <a:uLnTx/>
                <a:uFillTx/>
                <a:latin typeface="Calibri" panose="020F0502020204030204" pitchFamily="34" charset="0"/>
                <a:ea typeface="Microsoft YaHei" panose="020B0503020204020204" pitchFamily="34" charset="-122"/>
                <a:cs typeface="+mn-cs"/>
              </a:rPr>
              <a:pPr marL="0" marR="0" lvl="0" indent="0" algn="r" defTabSz="457200" rtl="0" eaLnBrk="1" fontAlgn="base" latinLnBrk="0" hangingPunct="1">
                <a:lnSpc>
                  <a:spcPct val="100000"/>
                </a:lnSpc>
                <a:spcBef>
                  <a:spcPct val="0"/>
                </a:spcBef>
                <a:spcAft>
                  <a:spcPct val="0"/>
                </a:spcAft>
                <a:buClr>
                  <a:srgbClr val="000000"/>
                </a:buClr>
                <a:buSzPct val="100000"/>
                <a:buFont typeface="Times New Roman" panose="02020603050405020304" pitchFamily="18" charset="0"/>
                <a:buNone/>
                <a:tabLst>
                  <a:tab pos="723900" algn="l"/>
                  <a:tab pos="1447800" algn="l"/>
                  <a:tab pos="2171700" algn="l"/>
                  <a:tab pos="2894013" algn="l"/>
                  <a:tab pos="2895600" algn="l"/>
                </a:tabLst>
                <a:defRPr/>
              </a:pPr>
              <a:t>3</a:t>
            </a:fld>
            <a:endParaRPr kumimoji="0" lang="en-US" altLang="en-US" sz="1200" b="0" i="0" u="none" strike="noStrike" kern="1200" cap="none" spc="0" normalizeH="0" baseline="0" noProof="0" dirty="0">
              <a:ln>
                <a:noFill/>
              </a:ln>
              <a:solidFill>
                <a:srgbClr val="000000"/>
              </a:solidFill>
              <a:effectLst/>
              <a:uLnTx/>
              <a:uFillTx/>
              <a:latin typeface="Calibri" panose="020F0502020204030204" pitchFamily="34" charset="0"/>
              <a:ea typeface="Microsoft YaHei" panose="020B0503020204020204" pitchFamily="34" charset="-122"/>
              <a:cs typeface="+mn-cs"/>
            </a:endParaRPr>
          </a:p>
        </p:txBody>
      </p:sp>
    </p:spTree>
    <p:extLst>
      <p:ext uri="{BB962C8B-B14F-4D97-AF65-F5344CB8AC3E}">
        <p14:creationId xmlns:p14="http://schemas.microsoft.com/office/powerpoint/2010/main" val="504729127"/>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92213" y="274638"/>
            <a:ext cx="3073400" cy="2305050"/>
          </a:xfrm>
        </p:spPr>
      </p:sp>
      <p:sp>
        <p:nvSpPr>
          <p:cNvPr id="3" name="Notes Placeholder 2"/>
          <p:cNvSpPr>
            <a:spLocks noGrp="1"/>
          </p:cNvSpPr>
          <p:nvPr>
            <p:ph type="body" idx="1"/>
          </p:nvPr>
        </p:nvSpPr>
        <p:spPr/>
        <p:txBody>
          <a:bodyPr/>
          <a:lstStyle/>
          <a:p>
            <a:endParaRPr lang="en-US" sz="1200" b="0" i="0" kern="1200">
              <a:solidFill>
                <a:schemeClr val="tx1"/>
              </a:solidFill>
              <a:effectLst/>
              <a:latin typeface="Georgia" pitchFamily="18" charset="0"/>
              <a:ea typeface="+mn-ea"/>
              <a:cs typeface="+mn-cs"/>
            </a:endParaRP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B7D148C-4E1D-4E94-B839-C988F3D91C15}" type="slidenum">
              <a:rPr kumimoji="0" lang="en-US" sz="1800" b="0" i="0" u="none" strike="noStrike" kern="0" cap="none" spc="0" normalizeH="0" baseline="0" noProof="0" smtClean="0">
                <a:ln>
                  <a:noFill/>
                </a:ln>
                <a:solidFill>
                  <a:prstClr val="black"/>
                </a:solidFill>
                <a:effectLst/>
                <a:uLnTx/>
                <a:uFillTx/>
                <a:latin typeface="Arial" charset="0"/>
                <a:ea typeface="+mn-ea"/>
                <a:cs typeface="Arial" charset="0"/>
              </a:rPr>
              <a:pPr marL="0" marR="0" lvl="0" indent="0" algn="r" defTabSz="914400" rtl="0" eaLnBrk="1" fontAlgn="auto" latinLnBrk="0" hangingPunct="1">
                <a:lnSpc>
                  <a:spcPct val="100000"/>
                </a:lnSpc>
                <a:spcBef>
                  <a:spcPts val="0"/>
                </a:spcBef>
                <a:spcAft>
                  <a:spcPts val="0"/>
                </a:spcAft>
                <a:buClrTx/>
                <a:buSzTx/>
                <a:buFontTx/>
                <a:buNone/>
                <a:tabLst/>
                <a:defRPr/>
              </a:pPr>
              <a:t>45</a:t>
            </a:fld>
            <a:endParaRPr kumimoji="0" lang="en-US" sz="1800" b="0" i="0" u="none" strike="noStrike" kern="0" cap="none" spc="0" normalizeH="0" baseline="0" noProof="0">
              <a:ln>
                <a:noFill/>
              </a:ln>
              <a:solidFill>
                <a:prstClr val="black"/>
              </a:solidFill>
              <a:effectLst/>
              <a:uLnTx/>
              <a:uFillTx/>
              <a:latin typeface="Arial" charset="0"/>
              <a:ea typeface="+mn-ea"/>
              <a:cs typeface="Arial" charset="0"/>
            </a:endParaRPr>
          </a:p>
        </p:txBody>
      </p:sp>
    </p:spTree>
    <p:extLst>
      <p:ext uri="{BB962C8B-B14F-4D97-AF65-F5344CB8AC3E}">
        <p14:creationId xmlns:p14="http://schemas.microsoft.com/office/powerpoint/2010/main" val="2449843225"/>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92213" y="274638"/>
            <a:ext cx="3073400" cy="2305050"/>
          </a:xfrm>
        </p:spPr>
      </p:sp>
      <p:sp>
        <p:nvSpPr>
          <p:cNvPr id="3" name="Notes Placeholder 2"/>
          <p:cNvSpPr>
            <a:spLocks noGrp="1"/>
          </p:cNvSpPr>
          <p:nvPr>
            <p:ph type="body" idx="1"/>
          </p:nvPr>
        </p:nvSpPr>
        <p:spPr/>
        <p:txBody>
          <a:bodyPr/>
          <a:lstStyle/>
          <a:p>
            <a:endParaRPr lang="en-US" sz="1200" b="0" i="0" kern="1200">
              <a:solidFill>
                <a:schemeClr val="tx1"/>
              </a:solidFill>
              <a:effectLst/>
              <a:latin typeface="Georgia" pitchFamily="18" charset="0"/>
              <a:ea typeface="+mn-ea"/>
              <a:cs typeface="+mn-cs"/>
            </a:endParaRP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B7D148C-4E1D-4E94-B839-C988F3D91C15}" type="slidenum">
              <a:rPr kumimoji="0" lang="en-US" sz="1800" b="0" i="0" u="none" strike="noStrike" kern="0" cap="none" spc="0" normalizeH="0" baseline="0" noProof="0" smtClean="0">
                <a:ln>
                  <a:noFill/>
                </a:ln>
                <a:solidFill>
                  <a:prstClr val="black"/>
                </a:solidFill>
                <a:effectLst/>
                <a:uLnTx/>
                <a:uFillTx/>
                <a:latin typeface="Arial" charset="0"/>
                <a:ea typeface="+mn-ea"/>
                <a:cs typeface="Arial" charset="0"/>
              </a:rPr>
              <a:pPr marL="0" marR="0" lvl="0" indent="0" algn="r" defTabSz="914400" rtl="0" eaLnBrk="1" fontAlgn="auto" latinLnBrk="0" hangingPunct="1">
                <a:lnSpc>
                  <a:spcPct val="100000"/>
                </a:lnSpc>
                <a:spcBef>
                  <a:spcPts val="0"/>
                </a:spcBef>
                <a:spcAft>
                  <a:spcPts val="0"/>
                </a:spcAft>
                <a:buClrTx/>
                <a:buSzTx/>
                <a:buFontTx/>
                <a:buNone/>
                <a:tabLst/>
                <a:defRPr/>
              </a:pPr>
              <a:t>51</a:t>
            </a:fld>
            <a:endParaRPr kumimoji="0" lang="en-US" sz="1800" b="0" i="0" u="none" strike="noStrike" kern="0" cap="none" spc="0" normalizeH="0" baseline="0" noProof="0">
              <a:ln>
                <a:noFill/>
              </a:ln>
              <a:solidFill>
                <a:prstClr val="black"/>
              </a:solidFill>
              <a:effectLst/>
              <a:uLnTx/>
              <a:uFillTx/>
              <a:latin typeface="Arial" charset="0"/>
              <a:ea typeface="+mn-ea"/>
              <a:cs typeface="Arial" charset="0"/>
            </a:endParaRPr>
          </a:p>
        </p:txBody>
      </p:sp>
    </p:spTree>
    <p:extLst>
      <p:ext uri="{BB962C8B-B14F-4D97-AF65-F5344CB8AC3E}">
        <p14:creationId xmlns:p14="http://schemas.microsoft.com/office/powerpoint/2010/main" val="3172668113"/>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92213" y="274638"/>
            <a:ext cx="3073400" cy="2305050"/>
          </a:xfrm>
        </p:spPr>
      </p:sp>
      <p:sp>
        <p:nvSpPr>
          <p:cNvPr id="3" name="Notes Placeholder 2"/>
          <p:cNvSpPr>
            <a:spLocks noGrp="1"/>
          </p:cNvSpPr>
          <p:nvPr>
            <p:ph type="body" idx="1"/>
          </p:nvPr>
        </p:nvSpPr>
        <p:spPr/>
        <p:txBody>
          <a:bodyPr/>
          <a:lstStyle/>
          <a:p>
            <a:endParaRPr lang="en-US" sz="1200" b="0" i="0" kern="1200">
              <a:solidFill>
                <a:schemeClr val="tx1"/>
              </a:solidFill>
              <a:effectLst/>
              <a:latin typeface="Georgia" pitchFamily="18" charset="0"/>
              <a:ea typeface="+mn-ea"/>
              <a:cs typeface="+mn-cs"/>
            </a:endParaRP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B7D148C-4E1D-4E94-B839-C988F3D91C15}" type="slidenum">
              <a:rPr kumimoji="0" lang="en-US" sz="1800" b="0" i="0" u="none" strike="noStrike" kern="0" cap="none" spc="0" normalizeH="0" baseline="0" noProof="0" smtClean="0">
                <a:ln>
                  <a:noFill/>
                </a:ln>
                <a:solidFill>
                  <a:prstClr val="black"/>
                </a:solidFill>
                <a:effectLst/>
                <a:uLnTx/>
                <a:uFillTx/>
                <a:latin typeface="Arial" charset="0"/>
                <a:ea typeface="+mn-ea"/>
                <a:cs typeface="Arial" charset="0"/>
              </a:rPr>
              <a:pPr marL="0" marR="0" lvl="0" indent="0" algn="r" defTabSz="914400" rtl="0" eaLnBrk="1" fontAlgn="auto" latinLnBrk="0" hangingPunct="1">
                <a:lnSpc>
                  <a:spcPct val="100000"/>
                </a:lnSpc>
                <a:spcBef>
                  <a:spcPts val="0"/>
                </a:spcBef>
                <a:spcAft>
                  <a:spcPts val="0"/>
                </a:spcAft>
                <a:buClrTx/>
                <a:buSzTx/>
                <a:buFontTx/>
                <a:buNone/>
                <a:tabLst/>
                <a:defRPr/>
              </a:pPr>
              <a:t>52</a:t>
            </a:fld>
            <a:endParaRPr kumimoji="0" lang="en-US" sz="1800" b="0" i="0" u="none" strike="noStrike" kern="0" cap="none" spc="0" normalizeH="0" baseline="0" noProof="0">
              <a:ln>
                <a:noFill/>
              </a:ln>
              <a:solidFill>
                <a:prstClr val="black"/>
              </a:solidFill>
              <a:effectLst/>
              <a:uLnTx/>
              <a:uFillTx/>
              <a:latin typeface="Arial" charset="0"/>
              <a:ea typeface="+mn-ea"/>
              <a:cs typeface="Arial" charset="0"/>
            </a:endParaRPr>
          </a:p>
        </p:txBody>
      </p:sp>
    </p:spTree>
    <p:extLst>
      <p:ext uri="{BB962C8B-B14F-4D97-AF65-F5344CB8AC3E}">
        <p14:creationId xmlns:p14="http://schemas.microsoft.com/office/powerpoint/2010/main" val="3824263163"/>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92213" y="274638"/>
            <a:ext cx="3073400" cy="2305050"/>
          </a:xfrm>
        </p:spPr>
      </p:sp>
      <p:sp>
        <p:nvSpPr>
          <p:cNvPr id="3" name="Notes Placeholder 2"/>
          <p:cNvSpPr>
            <a:spLocks noGrp="1"/>
          </p:cNvSpPr>
          <p:nvPr>
            <p:ph type="body" idx="1"/>
          </p:nvPr>
        </p:nvSpPr>
        <p:spPr/>
        <p:txBody>
          <a:bodyPr/>
          <a:lstStyle/>
          <a:p>
            <a:pPr marL="0" marR="0" lvl="0" indent="0">
              <a:spcBef>
                <a:spcPts val="1200"/>
              </a:spcBef>
              <a:spcAft>
                <a:spcPts val="0"/>
              </a:spcAft>
              <a:buFont typeface="Symbol"/>
              <a:buNone/>
            </a:pPr>
            <a:r>
              <a:rPr lang="en-US" sz="1200" b="1">
                <a:effectLst/>
                <a:latin typeface="Times New Roman"/>
                <a:ea typeface="Times New Roman"/>
              </a:rPr>
              <a:t>Note that the</a:t>
            </a:r>
            <a:r>
              <a:rPr lang="en-US" sz="1200" b="1" baseline="0">
                <a:effectLst/>
                <a:latin typeface="Times New Roman"/>
                <a:ea typeface="Times New Roman"/>
              </a:rPr>
              <a:t> application process is complete before the relevant Rotary year even begins.</a:t>
            </a:r>
            <a:endParaRPr lang="en-US" sz="1200" b="1">
              <a:effectLst/>
              <a:latin typeface="Times New Roman"/>
              <a:ea typeface="Times New Roman"/>
            </a:endParaRP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B7D148C-4E1D-4E94-B839-C988F3D91C15}" type="slidenum">
              <a:rPr kumimoji="0" lang="en-US" sz="1800" b="0" i="0" u="none" strike="noStrike" kern="0" cap="none" spc="0" normalizeH="0" baseline="0" noProof="0" smtClean="0">
                <a:ln>
                  <a:noFill/>
                </a:ln>
                <a:solidFill>
                  <a:prstClr val="black"/>
                </a:solidFill>
                <a:effectLst/>
                <a:uLnTx/>
                <a:uFillTx/>
                <a:latin typeface="Arial" charset="0"/>
                <a:ea typeface="+mn-ea"/>
                <a:cs typeface="Arial" charset="0"/>
              </a:rPr>
              <a:pPr marL="0" marR="0" lvl="0" indent="0" algn="r" defTabSz="914400" rtl="0" eaLnBrk="1" fontAlgn="auto" latinLnBrk="0" hangingPunct="1">
                <a:lnSpc>
                  <a:spcPct val="100000"/>
                </a:lnSpc>
                <a:spcBef>
                  <a:spcPts val="0"/>
                </a:spcBef>
                <a:spcAft>
                  <a:spcPts val="0"/>
                </a:spcAft>
                <a:buClrTx/>
                <a:buSzTx/>
                <a:buFontTx/>
                <a:buNone/>
                <a:tabLst/>
                <a:defRPr/>
              </a:pPr>
              <a:t>53</a:t>
            </a:fld>
            <a:endParaRPr kumimoji="0" lang="en-US" sz="1800" b="0" i="0" u="none" strike="noStrike" kern="0" cap="none" spc="0" normalizeH="0" baseline="0" noProof="0">
              <a:ln>
                <a:noFill/>
              </a:ln>
              <a:solidFill>
                <a:prstClr val="black"/>
              </a:solidFill>
              <a:effectLst/>
              <a:uLnTx/>
              <a:uFillTx/>
              <a:latin typeface="Arial" charset="0"/>
              <a:ea typeface="+mn-ea"/>
              <a:cs typeface="Arial" charset="0"/>
            </a:endParaRPr>
          </a:p>
        </p:txBody>
      </p:sp>
    </p:spTree>
    <p:extLst>
      <p:ext uri="{BB962C8B-B14F-4D97-AF65-F5344CB8AC3E}">
        <p14:creationId xmlns:p14="http://schemas.microsoft.com/office/powerpoint/2010/main" val="3298110620"/>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92213" y="274638"/>
            <a:ext cx="3073400" cy="2305050"/>
          </a:xfrm>
        </p:spPr>
      </p:sp>
      <p:sp>
        <p:nvSpPr>
          <p:cNvPr id="3" name="Notes Placeholder 2"/>
          <p:cNvSpPr>
            <a:spLocks noGrp="1"/>
          </p:cNvSpPr>
          <p:nvPr>
            <p:ph type="body" idx="1"/>
          </p:nvPr>
        </p:nvSpPr>
        <p:spPr/>
        <p:txBody>
          <a:bodyPr/>
          <a:lstStyle/>
          <a:p>
            <a:pPr marL="171450" indent="-171450">
              <a:buFont typeface="Arial" pitchFamily="34" charset="0"/>
              <a:buChar char="•"/>
            </a:pPr>
            <a:endParaRPr lang="en-US" sz="1200" b="0" i="0" kern="1200">
              <a:solidFill>
                <a:schemeClr val="tx1"/>
              </a:solidFill>
              <a:effectLst/>
              <a:latin typeface="Georgia" pitchFamily="18" charset="0"/>
              <a:ea typeface="+mn-ea"/>
              <a:cs typeface="+mn-cs"/>
            </a:endParaRP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B7D148C-4E1D-4E94-B839-C988F3D91C15}" type="slidenum">
              <a:rPr kumimoji="0" lang="en-US" sz="1800" b="0" i="0" u="none" strike="noStrike" kern="0" cap="none" spc="0" normalizeH="0" baseline="0" noProof="0" smtClean="0">
                <a:ln>
                  <a:noFill/>
                </a:ln>
                <a:solidFill>
                  <a:prstClr val="black"/>
                </a:solidFill>
                <a:effectLst/>
                <a:uLnTx/>
                <a:uFillTx/>
                <a:latin typeface="Arial" charset="0"/>
                <a:ea typeface="+mn-ea"/>
                <a:cs typeface="Arial" charset="0"/>
              </a:rPr>
              <a:pPr marL="0" marR="0" lvl="0" indent="0" algn="r" defTabSz="914400" rtl="0" eaLnBrk="1" fontAlgn="auto" latinLnBrk="0" hangingPunct="1">
                <a:lnSpc>
                  <a:spcPct val="100000"/>
                </a:lnSpc>
                <a:spcBef>
                  <a:spcPts val="0"/>
                </a:spcBef>
                <a:spcAft>
                  <a:spcPts val="0"/>
                </a:spcAft>
                <a:buClrTx/>
                <a:buSzTx/>
                <a:buFontTx/>
                <a:buNone/>
                <a:tabLst/>
                <a:defRPr/>
              </a:pPr>
              <a:t>54</a:t>
            </a:fld>
            <a:endParaRPr kumimoji="0" lang="en-US" sz="1800" b="0" i="0" u="none" strike="noStrike" kern="0" cap="none" spc="0" normalizeH="0" baseline="0" noProof="0">
              <a:ln>
                <a:noFill/>
              </a:ln>
              <a:solidFill>
                <a:prstClr val="black"/>
              </a:solidFill>
              <a:effectLst/>
              <a:uLnTx/>
              <a:uFillTx/>
              <a:latin typeface="Arial" charset="0"/>
              <a:ea typeface="+mn-ea"/>
              <a:cs typeface="Arial" charset="0"/>
            </a:endParaRPr>
          </a:p>
        </p:txBody>
      </p:sp>
    </p:spTree>
    <p:extLst>
      <p:ext uri="{BB962C8B-B14F-4D97-AF65-F5344CB8AC3E}">
        <p14:creationId xmlns:p14="http://schemas.microsoft.com/office/powerpoint/2010/main" val="60116722"/>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92213" y="274638"/>
            <a:ext cx="3073400" cy="2305050"/>
          </a:xfrm>
        </p:spPr>
      </p:sp>
      <p:sp>
        <p:nvSpPr>
          <p:cNvPr id="3" name="Notes Placeholder 2"/>
          <p:cNvSpPr>
            <a:spLocks noGrp="1"/>
          </p:cNvSpPr>
          <p:nvPr>
            <p:ph type="body" idx="1"/>
          </p:nvPr>
        </p:nvSpPr>
        <p:spPr/>
        <p:txBody>
          <a:bodyPr/>
          <a:lstStyle/>
          <a:p>
            <a:pPr marL="171450" indent="-171450">
              <a:buFont typeface="Arial" pitchFamily="34" charset="0"/>
              <a:buChar char="•"/>
            </a:pPr>
            <a:endParaRPr lang="en-US" sz="1200" b="0" i="0" kern="1200">
              <a:solidFill>
                <a:schemeClr val="tx1"/>
              </a:solidFill>
              <a:effectLst/>
              <a:latin typeface="Georgia" pitchFamily="18" charset="0"/>
              <a:ea typeface="+mn-ea"/>
              <a:cs typeface="+mn-cs"/>
            </a:endParaRP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B7D148C-4E1D-4E94-B839-C988F3D91C15}" type="slidenum">
              <a:rPr kumimoji="0" lang="en-US" sz="1800" b="0" i="0" u="none" strike="noStrike" kern="0" cap="none" spc="0" normalizeH="0" baseline="0" noProof="0" smtClean="0">
                <a:ln>
                  <a:noFill/>
                </a:ln>
                <a:solidFill>
                  <a:prstClr val="black"/>
                </a:solidFill>
                <a:effectLst/>
                <a:uLnTx/>
                <a:uFillTx/>
                <a:latin typeface="Arial" charset="0"/>
                <a:ea typeface="+mn-ea"/>
                <a:cs typeface="Arial" charset="0"/>
              </a:rPr>
              <a:pPr marL="0" marR="0" lvl="0" indent="0" algn="r" defTabSz="914400" rtl="0" eaLnBrk="1" fontAlgn="auto" latinLnBrk="0" hangingPunct="1">
                <a:lnSpc>
                  <a:spcPct val="100000"/>
                </a:lnSpc>
                <a:spcBef>
                  <a:spcPts val="0"/>
                </a:spcBef>
                <a:spcAft>
                  <a:spcPts val="0"/>
                </a:spcAft>
                <a:buClrTx/>
                <a:buSzTx/>
                <a:buFontTx/>
                <a:buNone/>
                <a:tabLst/>
                <a:defRPr/>
              </a:pPr>
              <a:t>55</a:t>
            </a:fld>
            <a:endParaRPr kumimoji="0" lang="en-US" sz="1800" b="0" i="0" u="none" strike="noStrike" kern="0" cap="none" spc="0" normalizeH="0" baseline="0" noProof="0">
              <a:ln>
                <a:noFill/>
              </a:ln>
              <a:solidFill>
                <a:prstClr val="black"/>
              </a:solidFill>
              <a:effectLst/>
              <a:uLnTx/>
              <a:uFillTx/>
              <a:latin typeface="Arial" charset="0"/>
              <a:ea typeface="+mn-ea"/>
              <a:cs typeface="Arial" charset="0"/>
            </a:endParaRPr>
          </a:p>
        </p:txBody>
      </p:sp>
    </p:spTree>
    <p:extLst>
      <p:ext uri="{BB962C8B-B14F-4D97-AF65-F5344CB8AC3E}">
        <p14:creationId xmlns:p14="http://schemas.microsoft.com/office/powerpoint/2010/main" val="1505680262"/>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92213" y="274638"/>
            <a:ext cx="3073400" cy="2305050"/>
          </a:xfrm>
        </p:spPr>
      </p:sp>
      <p:sp>
        <p:nvSpPr>
          <p:cNvPr id="3" name="Notes Placeholder 2"/>
          <p:cNvSpPr>
            <a:spLocks noGrp="1"/>
          </p:cNvSpPr>
          <p:nvPr>
            <p:ph type="body" idx="1"/>
          </p:nvPr>
        </p:nvSpPr>
        <p:spPr/>
        <p:txBody>
          <a:bodyPr/>
          <a:lstStyle/>
          <a:p>
            <a:pPr marL="171450" indent="-171450">
              <a:buFont typeface="Arial" pitchFamily="34" charset="0"/>
              <a:buChar char="•"/>
            </a:pPr>
            <a:endParaRPr lang="en-US" sz="1200" b="0" i="0" kern="1200">
              <a:solidFill>
                <a:schemeClr val="tx1"/>
              </a:solidFill>
              <a:effectLst/>
              <a:latin typeface="Georgia" pitchFamily="18" charset="0"/>
              <a:ea typeface="+mn-ea"/>
              <a:cs typeface="+mn-cs"/>
            </a:endParaRP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B7D148C-4E1D-4E94-B839-C988F3D91C15}" type="slidenum">
              <a:rPr kumimoji="0" lang="en-US" sz="1800" b="0" i="0" u="none" strike="noStrike" kern="0" cap="none" spc="0" normalizeH="0" baseline="0" noProof="0" smtClean="0">
                <a:ln>
                  <a:noFill/>
                </a:ln>
                <a:solidFill>
                  <a:prstClr val="black"/>
                </a:solidFill>
                <a:effectLst/>
                <a:uLnTx/>
                <a:uFillTx/>
                <a:latin typeface="Arial" charset="0"/>
                <a:ea typeface="+mn-ea"/>
                <a:cs typeface="Arial" charset="0"/>
              </a:rPr>
              <a:pPr marL="0" marR="0" lvl="0" indent="0" algn="r" defTabSz="914400" rtl="0" eaLnBrk="1" fontAlgn="auto" latinLnBrk="0" hangingPunct="1">
                <a:lnSpc>
                  <a:spcPct val="100000"/>
                </a:lnSpc>
                <a:spcBef>
                  <a:spcPts val="0"/>
                </a:spcBef>
                <a:spcAft>
                  <a:spcPts val="0"/>
                </a:spcAft>
                <a:buClrTx/>
                <a:buSzTx/>
                <a:buFontTx/>
                <a:buNone/>
                <a:tabLst/>
                <a:defRPr/>
              </a:pPr>
              <a:t>56</a:t>
            </a:fld>
            <a:endParaRPr kumimoji="0" lang="en-US" sz="1800" b="0" i="0" u="none" strike="noStrike" kern="0" cap="none" spc="0" normalizeH="0" baseline="0" noProof="0">
              <a:ln>
                <a:noFill/>
              </a:ln>
              <a:solidFill>
                <a:prstClr val="black"/>
              </a:solidFill>
              <a:effectLst/>
              <a:uLnTx/>
              <a:uFillTx/>
              <a:latin typeface="Arial" charset="0"/>
              <a:ea typeface="+mn-ea"/>
              <a:cs typeface="Arial" charset="0"/>
            </a:endParaRPr>
          </a:p>
        </p:txBody>
      </p:sp>
    </p:spTree>
    <p:extLst>
      <p:ext uri="{BB962C8B-B14F-4D97-AF65-F5344CB8AC3E}">
        <p14:creationId xmlns:p14="http://schemas.microsoft.com/office/powerpoint/2010/main" val="2124704999"/>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 xmlns:ma14="http://schemas.microsoft.com/office/mac/drawingml/2011/main" val="1"/>
            </a:ext>
          </a:extLst>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EA5A7023-597F-4CC2-94E3-EFA2F27C3567}" type="slidenum">
              <a:rPr kumimoji="0" lang="en-US" sz="1200" b="0" i="0" u="none" strike="noStrike" kern="1200" cap="none" spc="0" normalizeH="0" baseline="0" noProof="0">
                <a:ln>
                  <a:noFill/>
                </a:ln>
                <a:solidFill>
                  <a:srgbClr val="000000"/>
                </a:solidFill>
                <a:effectLst/>
                <a:uLnTx/>
                <a:uFillTx/>
                <a:latin typeface="Arial" charset="0"/>
                <a:ea typeface="+mn-ea"/>
                <a:cs typeface="Arial" charset="0"/>
              </a:rPr>
              <a:pPr marL="0" marR="0" lvl="0" indent="0" algn="r" defTabSz="914400" rtl="0" eaLnBrk="1" fontAlgn="base" latinLnBrk="0" hangingPunct="1">
                <a:lnSpc>
                  <a:spcPct val="100000"/>
                </a:lnSpc>
                <a:spcBef>
                  <a:spcPct val="0"/>
                </a:spcBef>
                <a:spcAft>
                  <a:spcPct val="0"/>
                </a:spcAft>
                <a:buClrTx/>
                <a:buSzTx/>
                <a:buFontTx/>
                <a:buNone/>
                <a:tabLst/>
                <a:defRPr/>
              </a:pPr>
              <a:t>59</a:t>
            </a:fld>
            <a:endParaRPr kumimoji="0" lang="en-US" sz="1200" b="0" i="0" u="none" strike="noStrike" kern="1200" cap="none" spc="0" normalizeH="0" baseline="0" noProof="0">
              <a:ln>
                <a:noFill/>
              </a:ln>
              <a:solidFill>
                <a:srgbClr val="000000"/>
              </a:solidFill>
              <a:effectLst/>
              <a:uLnTx/>
              <a:uFillTx/>
              <a:latin typeface="Arial" charset="0"/>
              <a:ea typeface="+mn-ea"/>
              <a:cs typeface="Arial" charset="0"/>
            </a:endParaRPr>
          </a:p>
        </p:txBody>
      </p:sp>
      <p:sp>
        <p:nvSpPr>
          <p:cNvPr id="287746" name="Rectangle 2"/>
          <p:cNvSpPr>
            <a:spLocks noGrp="1" noRot="1" noChangeAspect="1" noChangeArrowheads="1" noTextEdit="1"/>
          </p:cNvSpPr>
          <p:nvPr>
            <p:ph type="sldImg"/>
          </p:nvPr>
        </p:nvSpPr>
        <p:spPr>
          <a:xfrm>
            <a:off x="682625" y="274638"/>
            <a:ext cx="4095750" cy="2305050"/>
          </a:xfrm>
          <a:ln/>
          <a:extLst>
            <a:ext uri="{FAA26D3D-D897-4be2-8F04-BA451C77F1D7}">
              <ma14:placeholderFlag xmlns="" xmlns:ma14="http://schemas.microsoft.com/office/mac/drawingml/2011/main" val="1"/>
            </a:ext>
          </a:extLst>
        </p:spPr>
      </p:sp>
      <p:sp>
        <p:nvSpPr>
          <p:cNvPr id="287747" name="Rectangle 3"/>
          <p:cNvSpPr>
            <a:spLocks noGrp="1" noChangeArrowheads="1"/>
          </p:cNvSpPr>
          <p:nvPr>
            <p:ph type="body" idx="1"/>
          </p:nvPr>
        </p:nvSpPr>
        <p:spPr>
          <a:xfrm>
            <a:off x="442317" y="2762875"/>
            <a:ext cx="6192441" cy="5525749"/>
          </a:xfrm>
        </p:spPr>
        <p:txBody>
          <a:bodyPr/>
          <a:lstStyle/>
          <a:p>
            <a:pPr>
              <a:buFontTx/>
              <a:buChar char="•"/>
            </a:pPr>
            <a:r>
              <a:rPr lang="en-US" dirty="0">
                <a:latin typeface="Arial" pitchFamily="34" charset="0"/>
              </a:rPr>
              <a:t>This type of grant funds</a:t>
            </a:r>
            <a:r>
              <a:rPr lang="en-US" baseline="0" dirty="0">
                <a:latin typeface="Arial" pitchFamily="34" charset="0"/>
              </a:rPr>
              <a:t> international projects.   It requires at least two clubs, each from a separate country.   One is host club where the project takes place and the other is the international partner club that generally provides most of the funding.  </a:t>
            </a:r>
          </a:p>
          <a:p>
            <a:pPr>
              <a:buFontTx/>
              <a:buChar char="•"/>
            </a:pPr>
            <a:r>
              <a:rPr lang="en-US" dirty="0">
                <a:latin typeface="Arial" pitchFamily="34" charset="0"/>
              </a:rPr>
              <a:t>Clubs and districts may develop their own global grant projects, or they can choose from a list</a:t>
            </a:r>
            <a:r>
              <a:rPr lang="en-US" baseline="0" dirty="0">
                <a:latin typeface="Arial" pitchFamily="34" charset="0"/>
              </a:rPr>
              <a:t> of host clubs who are searching for international partner clubs</a:t>
            </a:r>
            <a:r>
              <a:rPr lang="en-US" dirty="0">
                <a:latin typeface="Arial" pitchFamily="34" charset="0"/>
              </a:rPr>
              <a:t>.</a:t>
            </a:r>
          </a:p>
        </p:txBody>
      </p:sp>
      <p:sp>
        <p:nvSpPr>
          <p:cNvPr id="5" name="TextBox 4"/>
          <p:cNvSpPr txBox="1"/>
          <p:nvPr/>
        </p:nvSpPr>
        <p:spPr>
          <a:xfrm>
            <a:off x="4538561" y="1304691"/>
            <a:ext cx="924343" cy="371981"/>
          </a:xfrm>
          <a:prstGeom prst="rect">
            <a:avLst/>
          </a:prstGeom>
          <a:noFill/>
        </p:spPr>
        <p:txBody>
          <a:bodyPr wrap="none" lIns="92168" tIns="46083" rIns="92168" bIns="46083" rtlCol="0">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1800" b="0" i="1" u="none" strike="noStrike" kern="1200" cap="none" spc="0" normalizeH="0" baseline="0" noProof="0" dirty="0">
                <a:ln>
                  <a:noFill/>
                </a:ln>
                <a:solidFill>
                  <a:srgbClr val="000000"/>
                </a:solidFill>
                <a:effectLst/>
                <a:uLnTx/>
                <a:uFillTx/>
                <a:latin typeface="Arial" charset="0"/>
                <a:ea typeface="+mn-ea"/>
                <a:cs typeface="Arial" charset="0"/>
              </a:rPr>
              <a:t>Charlie</a:t>
            </a:r>
          </a:p>
        </p:txBody>
      </p:sp>
    </p:spTree>
    <p:extLst>
      <p:ext uri="{BB962C8B-B14F-4D97-AF65-F5344CB8AC3E}">
        <p14:creationId xmlns:p14="http://schemas.microsoft.com/office/powerpoint/2010/main" val="1188306476"/>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 xmlns:ma14="http://schemas.microsoft.com/office/mac/drawingml/2011/main" val="1"/>
            </a:ext>
          </a:extLst>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25BD4D95-4B8A-40C4-98DA-56899AB4BFCB}" type="slidenum">
              <a:rPr kumimoji="0" lang="en-US" sz="1200" b="0" i="0" u="none" strike="noStrike" kern="1200" cap="none" spc="0" normalizeH="0" baseline="0" noProof="0">
                <a:ln>
                  <a:noFill/>
                </a:ln>
                <a:solidFill>
                  <a:srgbClr val="000000"/>
                </a:solidFill>
                <a:effectLst/>
                <a:uLnTx/>
                <a:uFillTx/>
                <a:latin typeface="Arial" charset="0"/>
                <a:ea typeface="+mn-ea"/>
                <a:cs typeface="Arial" charset="0"/>
              </a:rPr>
              <a:pPr marL="0" marR="0" lvl="0" indent="0" algn="r" defTabSz="914400" rtl="0" eaLnBrk="1" fontAlgn="base" latinLnBrk="0" hangingPunct="1">
                <a:lnSpc>
                  <a:spcPct val="100000"/>
                </a:lnSpc>
                <a:spcBef>
                  <a:spcPct val="0"/>
                </a:spcBef>
                <a:spcAft>
                  <a:spcPct val="0"/>
                </a:spcAft>
                <a:buClrTx/>
                <a:buSzTx/>
                <a:buFontTx/>
                <a:buNone/>
                <a:tabLst/>
                <a:defRPr/>
              </a:pPr>
              <a:t>61</a:t>
            </a:fld>
            <a:endParaRPr kumimoji="0" lang="en-US" sz="1200" b="0" i="0" u="none" strike="noStrike" kern="1200" cap="none" spc="0" normalizeH="0" baseline="0" noProof="0">
              <a:ln>
                <a:noFill/>
              </a:ln>
              <a:solidFill>
                <a:srgbClr val="000000"/>
              </a:solidFill>
              <a:effectLst/>
              <a:uLnTx/>
              <a:uFillTx/>
              <a:latin typeface="Arial" charset="0"/>
              <a:ea typeface="+mn-ea"/>
              <a:cs typeface="Arial" charset="0"/>
            </a:endParaRPr>
          </a:p>
        </p:txBody>
      </p:sp>
      <p:sp>
        <p:nvSpPr>
          <p:cNvPr id="245762" name="Rectangle 2"/>
          <p:cNvSpPr>
            <a:spLocks noGrp="1" noRot="1" noChangeAspect="1" noChangeArrowheads="1" noTextEdit="1"/>
          </p:cNvSpPr>
          <p:nvPr>
            <p:ph type="sldImg"/>
          </p:nvPr>
        </p:nvSpPr>
        <p:spPr>
          <a:xfrm>
            <a:off x="684213" y="274638"/>
            <a:ext cx="4095750" cy="2305050"/>
          </a:xfrm>
          <a:ln/>
          <a:extLst>
            <a:ext uri="{FAA26D3D-D897-4be2-8F04-BA451C77F1D7}">
              <ma14:placeholderFlag xmlns="" xmlns:ma14="http://schemas.microsoft.com/office/mac/drawingml/2011/main" val="1"/>
            </a:ext>
          </a:extLst>
        </p:spPr>
      </p:sp>
      <p:sp>
        <p:nvSpPr>
          <p:cNvPr id="245763" name="Rectangle 3"/>
          <p:cNvSpPr>
            <a:spLocks noGrp="1" noChangeArrowheads="1"/>
          </p:cNvSpPr>
          <p:nvPr>
            <p:ph type="body" idx="1"/>
          </p:nvPr>
        </p:nvSpPr>
        <p:spPr>
          <a:xfrm>
            <a:off x="442317" y="2762874"/>
            <a:ext cx="6192441" cy="5525749"/>
          </a:xfrm>
        </p:spPr>
        <p:txBody>
          <a:bodyPr lIns="93913" tIns="46957" rIns="93913" bIns="46957"/>
          <a:lstStyle/>
          <a:p>
            <a:pPr marL="0" indent="0">
              <a:buFontTx/>
              <a:buNone/>
            </a:pPr>
            <a:r>
              <a:rPr lang="en-US" dirty="0">
                <a:latin typeface="Arial" pitchFamily="34" charset="0"/>
              </a:rPr>
              <a:t>Unlike District Grants</a:t>
            </a:r>
            <a:r>
              <a:rPr lang="en-US" baseline="0" dirty="0">
                <a:latin typeface="Arial" pitchFamily="34" charset="0"/>
              </a:rPr>
              <a:t> which can be broad in scope, </a:t>
            </a:r>
            <a:r>
              <a:rPr lang="en-US" dirty="0">
                <a:latin typeface="Arial" pitchFamily="34" charset="0"/>
              </a:rPr>
              <a:t>Global Grants must align</a:t>
            </a:r>
            <a:r>
              <a:rPr lang="en-US" baseline="0" dirty="0">
                <a:latin typeface="Arial" pitchFamily="34" charset="0"/>
              </a:rPr>
              <a:t> with an Area of Focus.</a:t>
            </a:r>
            <a:endParaRPr lang="en-US" dirty="0">
              <a:latin typeface="Arial" pitchFamily="34" charset="0"/>
            </a:endParaRPr>
          </a:p>
          <a:p>
            <a:pPr marL="0" indent="0">
              <a:buFontTx/>
              <a:buNone/>
            </a:pPr>
            <a:endParaRPr lang="en-US" dirty="0">
              <a:latin typeface="Arial" pitchFamily="34" charset="0"/>
            </a:endParaRPr>
          </a:p>
          <a:p>
            <a:pPr marL="0" indent="0">
              <a:buFontTx/>
              <a:buNone/>
            </a:pPr>
            <a:r>
              <a:rPr lang="en-US" dirty="0">
                <a:latin typeface="Arial" pitchFamily="34" charset="0"/>
              </a:rPr>
              <a:t>The Trustees of The Rotary Foundation  identified six areas of focus for the grant structure. These areas reflect critical humanitarian issues and needs that Rotarians are addressing worldwide.   They align Rotary with other international development efforts and will strategically further the Foundation's mission. </a:t>
            </a:r>
          </a:p>
          <a:p>
            <a:pPr marL="0" indent="0">
              <a:buFontTx/>
              <a:buNone/>
            </a:pPr>
            <a:r>
              <a:rPr lang="en-US" baseline="0" dirty="0">
                <a:latin typeface="Arial" pitchFamily="34" charset="0"/>
              </a:rPr>
              <a:t> </a:t>
            </a:r>
          </a:p>
          <a:p>
            <a:pPr marL="0" indent="0">
              <a:buFontTx/>
              <a:buNone/>
            </a:pPr>
            <a:r>
              <a:rPr lang="en-US" dirty="0">
                <a:latin typeface="Arial" pitchFamily="34" charset="0"/>
              </a:rPr>
              <a:t>The Trustees have committed to these areas of focus until</a:t>
            </a:r>
            <a:r>
              <a:rPr lang="en-US" baseline="0" dirty="0">
                <a:latin typeface="Arial" pitchFamily="34" charset="0"/>
              </a:rPr>
              <a:t> year 2021</a:t>
            </a:r>
            <a:r>
              <a:rPr lang="en-US" dirty="0">
                <a:latin typeface="Arial" pitchFamily="34" charset="0"/>
              </a:rPr>
              <a:t>.   Let’s talk about the need in each area of focus.</a:t>
            </a:r>
          </a:p>
          <a:p>
            <a:pPr marL="0" indent="0">
              <a:buFontTx/>
              <a:buNone/>
            </a:pPr>
            <a:endParaRPr lang="en-US" dirty="0">
              <a:latin typeface="Arial" pitchFamily="34" charset="0"/>
            </a:endParaRPr>
          </a:p>
          <a:p>
            <a:pPr marL="0" indent="0">
              <a:buFontTx/>
              <a:buNone/>
            </a:pPr>
            <a:endParaRPr lang="en-US" dirty="0">
              <a:latin typeface="Arial" pitchFamily="34" charset="0"/>
            </a:endParaRPr>
          </a:p>
        </p:txBody>
      </p:sp>
      <p:sp>
        <p:nvSpPr>
          <p:cNvPr id="5" name="TextBox 4"/>
          <p:cNvSpPr txBox="1"/>
          <p:nvPr/>
        </p:nvSpPr>
        <p:spPr>
          <a:xfrm>
            <a:off x="4538561" y="1304691"/>
            <a:ext cx="924343" cy="371981"/>
          </a:xfrm>
          <a:prstGeom prst="rect">
            <a:avLst/>
          </a:prstGeom>
          <a:noFill/>
        </p:spPr>
        <p:txBody>
          <a:bodyPr wrap="none" lIns="92168" tIns="46083" rIns="92168" bIns="46083" rtlCol="0">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1800" b="0" i="1" u="none" strike="noStrike" kern="1200" cap="none" spc="0" normalizeH="0" baseline="0" noProof="0" dirty="0">
                <a:ln>
                  <a:noFill/>
                </a:ln>
                <a:solidFill>
                  <a:srgbClr val="000000"/>
                </a:solidFill>
                <a:effectLst/>
                <a:uLnTx/>
                <a:uFillTx/>
                <a:latin typeface="Arial" charset="0"/>
                <a:ea typeface="+mn-ea"/>
                <a:cs typeface="Arial" charset="0"/>
              </a:rPr>
              <a:t>Charlie</a:t>
            </a:r>
          </a:p>
        </p:txBody>
      </p:sp>
    </p:spTree>
    <p:extLst>
      <p:ext uri="{BB962C8B-B14F-4D97-AF65-F5344CB8AC3E}">
        <p14:creationId xmlns:p14="http://schemas.microsoft.com/office/powerpoint/2010/main" val="3439856030"/>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EA5A7023-597F-4CC2-94E3-EFA2F27C3567}" type="slidenum">
              <a:rPr kumimoji="0" lang="en-US" sz="1200" b="0" i="0" u="none" strike="noStrike" kern="1200" cap="none" spc="0" normalizeH="0" baseline="0" noProof="0">
                <a:ln>
                  <a:noFill/>
                </a:ln>
                <a:solidFill>
                  <a:srgbClr val="000000"/>
                </a:solidFill>
                <a:effectLst/>
                <a:uLnTx/>
                <a:uFillTx/>
                <a:latin typeface="Arial" charset="0"/>
                <a:ea typeface="+mn-ea"/>
                <a:cs typeface="Arial" charset="0"/>
              </a:rPr>
              <a:pPr marL="0" marR="0" lvl="0" indent="0" algn="r" defTabSz="914400" rtl="0" eaLnBrk="1" fontAlgn="base" latinLnBrk="0" hangingPunct="1">
                <a:lnSpc>
                  <a:spcPct val="100000"/>
                </a:lnSpc>
                <a:spcBef>
                  <a:spcPct val="0"/>
                </a:spcBef>
                <a:spcAft>
                  <a:spcPct val="0"/>
                </a:spcAft>
                <a:buClrTx/>
                <a:buSzTx/>
                <a:buFontTx/>
                <a:buNone/>
                <a:tabLst/>
                <a:defRPr/>
              </a:pPr>
              <a:t>62</a:t>
            </a:fld>
            <a:endParaRPr kumimoji="0" lang="en-US" sz="1200" b="0" i="0" u="none" strike="noStrike" kern="1200" cap="none" spc="0" normalizeH="0" baseline="0" noProof="0">
              <a:ln>
                <a:noFill/>
              </a:ln>
              <a:solidFill>
                <a:srgbClr val="000000"/>
              </a:solidFill>
              <a:effectLst/>
              <a:uLnTx/>
              <a:uFillTx/>
              <a:latin typeface="Arial" charset="0"/>
              <a:ea typeface="+mn-ea"/>
              <a:cs typeface="Arial" charset="0"/>
            </a:endParaRPr>
          </a:p>
        </p:txBody>
      </p:sp>
      <p:sp>
        <p:nvSpPr>
          <p:cNvPr id="287746" name="Rectangle 2"/>
          <p:cNvSpPr>
            <a:spLocks noGrp="1" noRot="1" noChangeAspect="1" noChangeArrowheads="1" noTextEdit="1"/>
          </p:cNvSpPr>
          <p:nvPr>
            <p:ph type="sldImg"/>
          </p:nvPr>
        </p:nvSpPr>
        <p:spPr>
          <a:xfrm>
            <a:off x="1193800" y="274638"/>
            <a:ext cx="3073400" cy="2305050"/>
          </a:xfrm>
          <a:ln/>
          <a:extLst>
            <a:ext uri="{FAA26D3D-D897-4be2-8F04-BA451C77F1D7}">
              <ma14:placeholderFlag xmlns:ma14="http://schemas.microsoft.com/office/mac/drawingml/2011/main" xmlns="" val="1"/>
            </a:ext>
          </a:extLst>
        </p:spPr>
      </p:sp>
      <p:sp>
        <p:nvSpPr>
          <p:cNvPr id="287747" name="Rectangle 3"/>
          <p:cNvSpPr>
            <a:spLocks noGrp="1" noChangeArrowheads="1"/>
          </p:cNvSpPr>
          <p:nvPr>
            <p:ph type="body" idx="1"/>
          </p:nvPr>
        </p:nvSpPr>
        <p:spPr>
          <a:xfrm>
            <a:off x="442317" y="2762875"/>
            <a:ext cx="6192441" cy="5525749"/>
          </a:xfrm>
        </p:spPr>
        <p:txBody>
          <a:bodyPr/>
          <a:lstStyle/>
          <a:p>
            <a:pPr>
              <a:buFontTx/>
              <a:buChar char="•"/>
            </a:pPr>
            <a:r>
              <a:rPr lang="en-US" dirty="0">
                <a:latin typeface="Arial" pitchFamily="34" charset="0"/>
              </a:rPr>
              <a:t>Rotary Foundation Global Grants fund projects and activities that are sustainable and measurable and relate to the goals of the areas of focus. In order to support these goals, global grants provide larger awards for projects and activities with a minimum World Fund award of $15,000, resulting in a total project cost of US$30,000 and above.</a:t>
            </a:r>
          </a:p>
          <a:p>
            <a:pPr>
              <a:buFontTx/>
              <a:buChar char="•"/>
            </a:pPr>
            <a:endParaRPr lang="en-US" dirty="0">
              <a:latin typeface="Arial" pitchFamily="34" charset="0"/>
            </a:endParaRPr>
          </a:p>
          <a:p>
            <a:pPr>
              <a:buFontTx/>
              <a:buChar char="•"/>
            </a:pPr>
            <a:r>
              <a:rPr lang="en-US" dirty="0">
                <a:latin typeface="Arial" pitchFamily="34" charset="0"/>
              </a:rPr>
              <a:t>Clubs and districts may develop their own global grant projects or they can choose from a menu of packaged global grants that the Foundation is developing in conjunction with its strategic partners.</a:t>
            </a:r>
          </a:p>
          <a:p>
            <a:pPr>
              <a:buFontTx/>
              <a:buChar char="•"/>
            </a:pPr>
            <a:endParaRPr lang="en-US" dirty="0">
              <a:latin typeface="Arial" pitchFamily="34" charset="0"/>
            </a:endParaRPr>
          </a:p>
          <a:p>
            <a:pPr>
              <a:buFontTx/>
              <a:buChar char="•"/>
            </a:pPr>
            <a:r>
              <a:rPr lang="en-US" dirty="0">
                <a:latin typeface="Arial" pitchFamily="34" charset="0"/>
              </a:rPr>
              <a:t>Since global grants include a World Fund match they are a flexible and economical option for scholarships. In addition, clubs can partner together to develop holistic projects that incorporate humanitarian and educational activities in the same grant, again, as long as it relates to the areas of focus.</a:t>
            </a:r>
          </a:p>
        </p:txBody>
      </p:sp>
      <p:sp>
        <p:nvSpPr>
          <p:cNvPr id="5" name="TextBox 4"/>
          <p:cNvSpPr txBox="1"/>
          <p:nvPr/>
        </p:nvSpPr>
        <p:spPr>
          <a:xfrm>
            <a:off x="4538561" y="1304691"/>
            <a:ext cx="924343" cy="371981"/>
          </a:xfrm>
          <a:prstGeom prst="rect">
            <a:avLst/>
          </a:prstGeom>
          <a:noFill/>
        </p:spPr>
        <p:txBody>
          <a:bodyPr wrap="none" lIns="92168" tIns="46083" rIns="92168" bIns="46083" rtlCol="0">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1800" b="0" i="1" u="none" strike="noStrike" kern="1200" cap="none" spc="0" normalizeH="0" baseline="0" noProof="0" dirty="0">
                <a:ln>
                  <a:noFill/>
                </a:ln>
                <a:solidFill>
                  <a:srgbClr val="000000"/>
                </a:solidFill>
                <a:effectLst/>
                <a:uLnTx/>
                <a:uFillTx/>
                <a:latin typeface="Arial" charset="0"/>
                <a:ea typeface="+mn-ea"/>
                <a:cs typeface="Arial" charset="0"/>
              </a:rPr>
              <a:t>Charlie</a:t>
            </a: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9" name="Rectangle 6">
            <a:extLst>
              <a:ext uri="{FF2B5EF4-FFF2-40B4-BE49-F238E27FC236}">
                <a16:creationId xmlns:a16="http://schemas.microsoft.com/office/drawing/2014/main" id="{8A048471-2DBD-4EE0-A8A6-63560DA5D39A}"/>
              </a:ext>
            </a:extLst>
          </p:cNvPr>
          <p:cNvSpPr>
            <a:spLocks noGrp="1" noChangeArrowheads="1"/>
          </p:cNvSpPr>
          <p:nvPr>
            <p:ph type="sldNum"/>
          </p:nvPr>
        </p:nvSpPr>
        <p:spPr>
          <a:ln/>
        </p:spPr>
        <p:txBody>
          <a:bodyPr/>
          <a:lstStyle/>
          <a:p>
            <a:fld id="{B43D0CEA-1AF9-4D7E-872F-CF7F40BA3DB4}" type="slidenum">
              <a:rPr lang="en-US" altLang="en-US"/>
              <a:pPr/>
              <a:t>4</a:t>
            </a:fld>
            <a:endParaRPr lang="en-US" altLang="en-US" dirty="0"/>
          </a:p>
        </p:txBody>
      </p:sp>
      <p:sp>
        <p:nvSpPr>
          <p:cNvPr id="30721" name="Text Box 1">
            <a:extLst>
              <a:ext uri="{FF2B5EF4-FFF2-40B4-BE49-F238E27FC236}">
                <a16:creationId xmlns:a16="http://schemas.microsoft.com/office/drawing/2014/main" id="{F28CC792-75DB-4BF6-9FF3-504AC0809833}"/>
              </a:ext>
            </a:extLst>
          </p:cNvPr>
          <p:cNvSpPr txBox="1">
            <a:spLocks noChangeArrowheads="1"/>
          </p:cNvSpPr>
          <p:nvPr/>
        </p:nvSpPr>
        <p:spPr bwMode="auto">
          <a:xfrm>
            <a:off x="4398963" y="9555163"/>
            <a:ext cx="3371850" cy="5016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lstStyle>
            <a:lvl1pPr>
              <a:tabLst>
                <a:tab pos="723900" algn="l"/>
                <a:tab pos="1447800" algn="l"/>
                <a:tab pos="2171700" algn="l"/>
                <a:tab pos="2895600" algn="l"/>
              </a:tabLst>
              <a:defRPr>
                <a:solidFill>
                  <a:srgbClr val="000000"/>
                </a:solidFill>
                <a:latin typeface="Arial" panose="020B0604020202020204" pitchFamily="34" charset="0"/>
                <a:ea typeface="Microsoft YaHei" panose="020B0503020204020204" pitchFamily="34" charset="-122"/>
              </a:defRPr>
            </a:lvl1pPr>
            <a:lvl2pPr>
              <a:tabLst>
                <a:tab pos="723900" algn="l"/>
                <a:tab pos="1447800" algn="l"/>
                <a:tab pos="2171700" algn="l"/>
                <a:tab pos="2895600" algn="l"/>
              </a:tabLst>
              <a:defRPr>
                <a:solidFill>
                  <a:srgbClr val="000000"/>
                </a:solidFill>
                <a:latin typeface="Arial" panose="020B0604020202020204" pitchFamily="34" charset="0"/>
                <a:ea typeface="Microsoft YaHei" panose="020B0503020204020204" pitchFamily="34" charset="-122"/>
              </a:defRPr>
            </a:lvl2pPr>
            <a:lvl3pPr>
              <a:tabLst>
                <a:tab pos="723900" algn="l"/>
                <a:tab pos="1447800" algn="l"/>
                <a:tab pos="2171700" algn="l"/>
                <a:tab pos="2895600" algn="l"/>
              </a:tabLst>
              <a:defRPr>
                <a:solidFill>
                  <a:srgbClr val="000000"/>
                </a:solidFill>
                <a:latin typeface="Arial" panose="020B0604020202020204" pitchFamily="34" charset="0"/>
                <a:ea typeface="Microsoft YaHei" panose="020B0503020204020204" pitchFamily="34" charset="-122"/>
              </a:defRPr>
            </a:lvl3pPr>
            <a:lvl4pPr>
              <a:tabLst>
                <a:tab pos="723900" algn="l"/>
                <a:tab pos="1447800" algn="l"/>
                <a:tab pos="2171700" algn="l"/>
                <a:tab pos="2895600" algn="l"/>
              </a:tabLst>
              <a:defRPr>
                <a:solidFill>
                  <a:srgbClr val="000000"/>
                </a:solidFill>
                <a:latin typeface="Arial" panose="020B0604020202020204" pitchFamily="34" charset="0"/>
                <a:ea typeface="Microsoft YaHei" panose="020B0503020204020204" pitchFamily="34" charset="-122"/>
              </a:defRPr>
            </a:lvl4pPr>
            <a:lvl5pPr>
              <a:tabLst>
                <a:tab pos="723900" algn="l"/>
                <a:tab pos="1447800" algn="l"/>
                <a:tab pos="2171700" algn="l"/>
                <a:tab pos="2895600" algn="l"/>
              </a:tabLst>
              <a:defRPr>
                <a:solidFill>
                  <a:srgbClr val="000000"/>
                </a:solidFill>
                <a:latin typeface="Arial" panose="020B0604020202020204" pitchFamily="34" charset="0"/>
                <a:ea typeface="Microsoft YaHei" panose="020B0503020204020204" pitchFamily="34" charset="-122"/>
              </a:defRPr>
            </a:lvl5pPr>
            <a:lvl6pPr marL="25146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a:solidFill>
                  <a:srgbClr val="000000"/>
                </a:solidFill>
                <a:latin typeface="Arial" panose="020B0604020202020204" pitchFamily="34" charset="0"/>
                <a:ea typeface="Microsoft YaHei" panose="020B0503020204020204" pitchFamily="34" charset="-122"/>
              </a:defRPr>
            </a:lvl6pPr>
            <a:lvl7pPr marL="29718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a:solidFill>
                  <a:srgbClr val="000000"/>
                </a:solidFill>
                <a:latin typeface="Arial" panose="020B0604020202020204" pitchFamily="34" charset="0"/>
                <a:ea typeface="Microsoft YaHei" panose="020B0503020204020204" pitchFamily="34" charset="-122"/>
              </a:defRPr>
            </a:lvl7pPr>
            <a:lvl8pPr marL="34290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a:solidFill>
                  <a:srgbClr val="000000"/>
                </a:solidFill>
                <a:latin typeface="Arial" panose="020B0604020202020204" pitchFamily="34" charset="0"/>
                <a:ea typeface="Microsoft YaHei" panose="020B0503020204020204" pitchFamily="34" charset="-122"/>
              </a:defRPr>
            </a:lvl8pPr>
            <a:lvl9pPr marL="38862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a:solidFill>
                  <a:srgbClr val="000000"/>
                </a:solidFill>
                <a:latin typeface="Arial" panose="020B0604020202020204" pitchFamily="34" charset="0"/>
                <a:ea typeface="Microsoft YaHei" panose="020B0503020204020204" pitchFamily="34" charset="-122"/>
              </a:defRPr>
            </a:lvl9pPr>
          </a:lstStyle>
          <a:p>
            <a:fld id="{44EC38DD-9E49-470B-A15C-26DEF6AD3B02}" type="slidenum">
              <a:rPr lang="en-US" altLang="en-US" sz="1400"/>
              <a:pPr/>
              <a:t>4</a:t>
            </a:fld>
            <a:endParaRPr lang="en-US" altLang="en-US" sz="1400" dirty="0"/>
          </a:p>
        </p:txBody>
      </p:sp>
      <p:sp>
        <p:nvSpPr>
          <p:cNvPr id="30722" name="Rectangle 2">
            <a:extLst>
              <a:ext uri="{FF2B5EF4-FFF2-40B4-BE49-F238E27FC236}">
                <a16:creationId xmlns:a16="http://schemas.microsoft.com/office/drawing/2014/main" id="{E9E16F76-AB3F-427A-A340-A24050453BB5}"/>
              </a:ext>
            </a:extLst>
          </p:cNvPr>
          <p:cNvSpPr txBox="1">
            <a:spLocks noGrp="1" noRot="1" noChangeAspect="1" noChangeArrowheads="1"/>
          </p:cNvSpPr>
          <p:nvPr>
            <p:ph type="sldImg"/>
          </p:nvPr>
        </p:nvSpPr>
        <p:spPr bwMode="auto">
          <a:xfrm>
            <a:off x="1181100" y="696913"/>
            <a:ext cx="4648200" cy="3486150"/>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30723" name="Text Box 3">
            <a:extLst>
              <a:ext uri="{FF2B5EF4-FFF2-40B4-BE49-F238E27FC236}">
                <a16:creationId xmlns:a16="http://schemas.microsoft.com/office/drawing/2014/main" id="{931E4B1D-CE2C-4E4C-9EAF-D1AEA22621B5}"/>
              </a:ext>
            </a:extLst>
          </p:cNvPr>
          <p:cNvSpPr txBox="1">
            <a:spLocks noGrp="1" noChangeArrowheads="1"/>
          </p:cNvSpPr>
          <p:nvPr>
            <p:ph type="body" idx="1"/>
          </p:nvPr>
        </p:nvSpPr>
        <p:spPr bwMode="auto">
          <a:xfrm>
            <a:off x="701675" y="4416425"/>
            <a:ext cx="5608638" cy="4183063"/>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lstStyle/>
          <a:p>
            <a:pPr marL="215900" indent="-214313" eaLnBrk="1">
              <a:spcBef>
                <a:spcPts val="613"/>
              </a:spcBef>
              <a:tabLst>
                <a:tab pos="939800" algn="l"/>
                <a:tab pos="1663700" algn="l"/>
                <a:tab pos="2387600" algn="l"/>
                <a:tab pos="3109913" algn="l"/>
                <a:tab pos="3833813" algn="l"/>
                <a:tab pos="4559300" algn="l"/>
                <a:tab pos="5283200" algn="l"/>
              </a:tabLst>
            </a:pPr>
            <a:r>
              <a:rPr lang="en-US" altLang="en-US" sz="2000" dirty="0">
                <a:latin typeface="Arial" panose="020B0604020202020204" pitchFamily="34" charset="0"/>
                <a:ea typeface="Microsoft YaHei" panose="020B0503020204020204" pitchFamily="34" charset="-122"/>
              </a:rPr>
              <a:t>The six areas of focus reflect critical humanitarian issues and needs being addressed by Rotarians worldwide. </a:t>
            </a:r>
          </a:p>
          <a:p>
            <a:pPr marL="215900" indent="-214313" eaLnBrk="1">
              <a:spcBef>
                <a:spcPts val="613"/>
              </a:spcBef>
              <a:tabLst>
                <a:tab pos="939800" algn="l"/>
                <a:tab pos="1663700" algn="l"/>
                <a:tab pos="2387600" algn="l"/>
                <a:tab pos="3109913" algn="l"/>
                <a:tab pos="3833813" algn="l"/>
                <a:tab pos="4559300" algn="l"/>
                <a:tab pos="5283200" algn="l"/>
              </a:tabLst>
            </a:pPr>
            <a:endParaRPr lang="en-US" altLang="en-US" sz="2000" dirty="0">
              <a:latin typeface="Arial" panose="020B0604020202020204" pitchFamily="34" charset="0"/>
              <a:ea typeface="Microsoft YaHei" panose="020B0503020204020204" pitchFamily="34" charset="-122"/>
            </a:endParaRPr>
          </a:p>
          <a:p>
            <a:pPr marL="215900" indent="-214313" eaLnBrk="1">
              <a:spcBef>
                <a:spcPts val="613"/>
              </a:spcBef>
              <a:tabLst>
                <a:tab pos="939800" algn="l"/>
                <a:tab pos="1663700" algn="l"/>
                <a:tab pos="2387600" algn="l"/>
                <a:tab pos="3109913" algn="l"/>
                <a:tab pos="3833813" algn="l"/>
                <a:tab pos="4559300" algn="l"/>
                <a:tab pos="5283200" algn="l"/>
              </a:tabLst>
            </a:pPr>
            <a:r>
              <a:rPr lang="en-US" altLang="en-US" sz="2000" dirty="0">
                <a:latin typeface="Arial" panose="020B0604020202020204" pitchFamily="34" charset="0"/>
                <a:ea typeface="Microsoft YaHei" panose="020B0503020204020204" pitchFamily="34" charset="-122"/>
              </a:rPr>
              <a:t>They align Rotary with other international development efforts and advance the Foundation’s mission. Each of the areas listed has specific goals that are outlined in the corresponding area of focus policy statement. </a:t>
            </a:r>
          </a:p>
          <a:p>
            <a:pPr marL="642938" lvl="1" indent="-174625" eaLnBrk="1">
              <a:spcBef>
                <a:spcPts val="613"/>
              </a:spcBef>
              <a:buSzPct val="45000"/>
              <a:buFont typeface="Arial" panose="020B0604020202020204" pitchFamily="34" charset="0"/>
              <a:buChar char="•"/>
              <a:tabLst>
                <a:tab pos="939800" algn="l"/>
                <a:tab pos="1663700" algn="l"/>
                <a:tab pos="2387600" algn="l"/>
                <a:tab pos="3109913" algn="l"/>
                <a:tab pos="3833813" algn="l"/>
                <a:tab pos="4559300" algn="l"/>
                <a:tab pos="5283200" algn="l"/>
              </a:tabLst>
            </a:pPr>
            <a:r>
              <a:rPr lang="en-US" altLang="en-US" sz="2000" dirty="0">
                <a:latin typeface="Arial" panose="020B0604020202020204" pitchFamily="34" charset="0"/>
                <a:ea typeface="Microsoft YaHei" panose="020B0503020204020204" pitchFamily="34" charset="-122"/>
              </a:rPr>
              <a:t>Peace and conflict prevention/resolution</a:t>
            </a:r>
          </a:p>
          <a:p>
            <a:pPr marL="642938" lvl="1" indent="-174625" eaLnBrk="1">
              <a:spcBef>
                <a:spcPts val="613"/>
              </a:spcBef>
              <a:buSzPct val="45000"/>
              <a:buFont typeface="Arial" panose="020B0604020202020204" pitchFamily="34" charset="0"/>
              <a:buChar char="•"/>
              <a:tabLst>
                <a:tab pos="939800" algn="l"/>
                <a:tab pos="1663700" algn="l"/>
                <a:tab pos="2387600" algn="l"/>
                <a:tab pos="3109913" algn="l"/>
                <a:tab pos="3833813" algn="l"/>
                <a:tab pos="4559300" algn="l"/>
                <a:tab pos="5283200" algn="l"/>
              </a:tabLst>
            </a:pPr>
            <a:r>
              <a:rPr lang="en-US" altLang="en-US" sz="2000" dirty="0">
                <a:latin typeface="Arial" panose="020B0604020202020204" pitchFamily="34" charset="0"/>
                <a:ea typeface="Microsoft YaHei" panose="020B0503020204020204" pitchFamily="34" charset="-122"/>
              </a:rPr>
              <a:t>Disease prevention and treatment</a:t>
            </a:r>
          </a:p>
          <a:p>
            <a:pPr marL="642938" lvl="1" indent="-174625" eaLnBrk="1">
              <a:spcBef>
                <a:spcPts val="613"/>
              </a:spcBef>
              <a:buSzPct val="45000"/>
              <a:buFont typeface="Arial" panose="020B0604020202020204" pitchFamily="34" charset="0"/>
              <a:buChar char="•"/>
              <a:tabLst>
                <a:tab pos="939800" algn="l"/>
                <a:tab pos="1663700" algn="l"/>
                <a:tab pos="2387600" algn="l"/>
                <a:tab pos="3109913" algn="l"/>
                <a:tab pos="3833813" algn="l"/>
                <a:tab pos="4559300" algn="l"/>
                <a:tab pos="5283200" algn="l"/>
              </a:tabLst>
            </a:pPr>
            <a:r>
              <a:rPr lang="en-US" altLang="en-US" sz="2000" dirty="0">
                <a:latin typeface="Arial" panose="020B0604020202020204" pitchFamily="34" charset="0"/>
                <a:ea typeface="Microsoft YaHei" panose="020B0503020204020204" pitchFamily="34" charset="-122"/>
              </a:rPr>
              <a:t>Water and sanitation</a:t>
            </a:r>
          </a:p>
          <a:p>
            <a:pPr marL="642938" lvl="1" indent="-174625" eaLnBrk="1">
              <a:spcBef>
                <a:spcPts val="613"/>
              </a:spcBef>
              <a:buSzPct val="45000"/>
              <a:buFont typeface="Arial" panose="020B0604020202020204" pitchFamily="34" charset="0"/>
              <a:buChar char="•"/>
              <a:tabLst>
                <a:tab pos="939800" algn="l"/>
                <a:tab pos="1663700" algn="l"/>
                <a:tab pos="2387600" algn="l"/>
                <a:tab pos="3109913" algn="l"/>
                <a:tab pos="3833813" algn="l"/>
                <a:tab pos="4559300" algn="l"/>
                <a:tab pos="5283200" algn="l"/>
              </a:tabLst>
            </a:pPr>
            <a:r>
              <a:rPr lang="en-US" altLang="en-US" sz="2000" dirty="0">
                <a:latin typeface="Arial" panose="020B0604020202020204" pitchFamily="34" charset="0"/>
                <a:ea typeface="Microsoft YaHei" panose="020B0503020204020204" pitchFamily="34" charset="-122"/>
              </a:rPr>
              <a:t>Maternal and child health</a:t>
            </a:r>
          </a:p>
          <a:p>
            <a:pPr marL="642938" lvl="1" indent="-174625" eaLnBrk="1">
              <a:spcBef>
                <a:spcPts val="613"/>
              </a:spcBef>
              <a:buSzPct val="45000"/>
              <a:buFont typeface="Arial" panose="020B0604020202020204" pitchFamily="34" charset="0"/>
              <a:buChar char="•"/>
              <a:tabLst>
                <a:tab pos="939800" algn="l"/>
                <a:tab pos="1663700" algn="l"/>
                <a:tab pos="2387600" algn="l"/>
                <a:tab pos="3109913" algn="l"/>
                <a:tab pos="3833813" algn="l"/>
                <a:tab pos="4559300" algn="l"/>
                <a:tab pos="5283200" algn="l"/>
              </a:tabLst>
            </a:pPr>
            <a:r>
              <a:rPr lang="en-US" altLang="en-US" sz="2000" dirty="0">
                <a:latin typeface="Arial" panose="020B0604020202020204" pitchFamily="34" charset="0"/>
                <a:ea typeface="Microsoft YaHei" panose="020B0503020204020204" pitchFamily="34" charset="-122"/>
              </a:rPr>
              <a:t>Basic education and literacy</a:t>
            </a:r>
          </a:p>
          <a:p>
            <a:pPr marL="642938" lvl="1" indent="-174625" eaLnBrk="1">
              <a:spcBef>
                <a:spcPts val="613"/>
              </a:spcBef>
              <a:buSzPct val="45000"/>
              <a:buFont typeface="Arial" panose="020B0604020202020204" pitchFamily="34" charset="0"/>
              <a:buChar char="•"/>
              <a:tabLst>
                <a:tab pos="939800" algn="l"/>
                <a:tab pos="1663700" algn="l"/>
                <a:tab pos="2387600" algn="l"/>
                <a:tab pos="3109913" algn="l"/>
                <a:tab pos="3833813" algn="l"/>
                <a:tab pos="4559300" algn="l"/>
                <a:tab pos="5283200" algn="l"/>
              </a:tabLst>
            </a:pPr>
            <a:r>
              <a:rPr lang="en-US" altLang="en-US" sz="2000" dirty="0">
                <a:latin typeface="Arial" panose="020B0604020202020204" pitchFamily="34" charset="0"/>
                <a:ea typeface="Microsoft YaHei" panose="020B0503020204020204" pitchFamily="34" charset="-122"/>
              </a:rPr>
              <a:t>Economic and community development </a:t>
            </a:r>
          </a:p>
          <a:p>
            <a:pPr eaLnBrk="1">
              <a:spcBef>
                <a:spcPts val="613"/>
              </a:spcBef>
              <a:buClrTx/>
              <a:buSzTx/>
              <a:buFontTx/>
              <a:buNone/>
              <a:tabLst>
                <a:tab pos="939800" algn="l"/>
                <a:tab pos="1663700" algn="l"/>
                <a:tab pos="2387600" algn="l"/>
                <a:tab pos="3109913" algn="l"/>
                <a:tab pos="3833813" algn="l"/>
                <a:tab pos="4559300" algn="l"/>
                <a:tab pos="5283200" algn="l"/>
              </a:tabLst>
            </a:pPr>
            <a:endParaRPr lang="en-US" altLang="en-US" sz="2000" dirty="0">
              <a:latin typeface="Arial" panose="020B0604020202020204" pitchFamily="34" charset="0"/>
              <a:ea typeface="Microsoft YaHei" panose="020B0503020204020204" pitchFamily="34" charset="-122"/>
            </a:endParaRPr>
          </a:p>
          <a:p>
            <a:pPr eaLnBrk="1">
              <a:spcBef>
                <a:spcPts val="613"/>
              </a:spcBef>
              <a:buClrTx/>
              <a:buSzTx/>
              <a:buFontTx/>
              <a:buNone/>
              <a:tabLst>
                <a:tab pos="939800" algn="l"/>
                <a:tab pos="1663700" algn="l"/>
                <a:tab pos="2387600" algn="l"/>
                <a:tab pos="3109913" algn="l"/>
                <a:tab pos="3833813" algn="l"/>
                <a:tab pos="4559300" algn="l"/>
                <a:tab pos="5283200" algn="l"/>
              </a:tabLst>
            </a:pPr>
            <a:endParaRPr lang="en-US" altLang="en-US" sz="2000" dirty="0">
              <a:latin typeface="Arial" panose="020B0604020202020204" pitchFamily="34" charset="0"/>
              <a:ea typeface="Microsoft YaHei" panose="020B0503020204020204" pitchFamily="34" charset="-122"/>
            </a:endParaRPr>
          </a:p>
        </p:txBody>
      </p:sp>
      <p:sp>
        <p:nvSpPr>
          <p:cNvPr id="30724" name="Rectangle 4">
            <a:extLst>
              <a:ext uri="{FF2B5EF4-FFF2-40B4-BE49-F238E27FC236}">
                <a16:creationId xmlns:a16="http://schemas.microsoft.com/office/drawing/2014/main" id="{E58C2A00-5768-4FC2-8118-814C6480AE6A}"/>
              </a:ext>
            </a:extLst>
          </p:cNvPr>
          <p:cNvSpPr>
            <a:spLocks noChangeArrowheads="1"/>
          </p:cNvSpPr>
          <p:nvPr/>
        </p:nvSpPr>
        <p:spPr bwMode="auto">
          <a:xfrm>
            <a:off x="3970338" y="8829675"/>
            <a:ext cx="3036887" cy="46513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lstStyle>
            <a:lvl1pPr>
              <a:tabLst>
                <a:tab pos="723900" algn="l"/>
                <a:tab pos="1447800" algn="l"/>
                <a:tab pos="2171700" algn="l"/>
                <a:tab pos="2894013" algn="l"/>
                <a:tab pos="2895600" algn="l"/>
              </a:tabLst>
              <a:defRPr>
                <a:solidFill>
                  <a:srgbClr val="000000"/>
                </a:solidFill>
                <a:latin typeface="Arial" panose="020B0604020202020204" pitchFamily="34" charset="0"/>
                <a:ea typeface="Microsoft YaHei" panose="020B0503020204020204" pitchFamily="34" charset="-122"/>
              </a:defRPr>
            </a:lvl1pPr>
            <a:lvl2pPr>
              <a:tabLst>
                <a:tab pos="723900" algn="l"/>
                <a:tab pos="1447800" algn="l"/>
                <a:tab pos="2171700" algn="l"/>
                <a:tab pos="2894013" algn="l"/>
                <a:tab pos="2895600" algn="l"/>
              </a:tabLst>
              <a:defRPr>
                <a:solidFill>
                  <a:srgbClr val="000000"/>
                </a:solidFill>
                <a:latin typeface="Arial" panose="020B0604020202020204" pitchFamily="34" charset="0"/>
                <a:ea typeface="Microsoft YaHei" panose="020B0503020204020204" pitchFamily="34" charset="-122"/>
              </a:defRPr>
            </a:lvl2pPr>
            <a:lvl3pPr>
              <a:tabLst>
                <a:tab pos="723900" algn="l"/>
                <a:tab pos="1447800" algn="l"/>
                <a:tab pos="2171700" algn="l"/>
                <a:tab pos="2894013" algn="l"/>
                <a:tab pos="2895600" algn="l"/>
              </a:tabLst>
              <a:defRPr>
                <a:solidFill>
                  <a:srgbClr val="000000"/>
                </a:solidFill>
                <a:latin typeface="Arial" panose="020B0604020202020204" pitchFamily="34" charset="0"/>
                <a:ea typeface="Microsoft YaHei" panose="020B0503020204020204" pitchFamily="34" charset="-122"/>
              </a:defRPr>
            </a:lvl3pPr>
            <a:lvl4pPr>
              <a:tabLst>
                <a:tab pos="723900" algn="l"/>
                <a:tab pos="1447800" algn="l"/>
                <a:tab pos="2171700" algn="l"/>
                <a:tab pos="2894013" algn="l"/>
                <a:tab pos="2895600" algn="l"/>
              </a:tabLst>
              <a:defRPr>
                <a:solidFill>
                  <a:srgbClr val="000000"/>
                </a:solidFill>
                <a:latin typeface="Arial" panose="020B0604020202020204" pitchFamily="34" charset="0"/>
                <a:ea typeface="Microsoft YaHei" panose="020B0503020204020204" pitchFamily="34" charset="-122"/>
              </a:defRPr>
            </a:lvl4pPr>
            <a:lvl5pPr>
              <a:tabLst>
                <a:tab pos="723900" algn="l"/>
                <a:tab pos="1447800" algn="l"/>
                <a:tab pos="2171700" algn="l"/>
                <a:tab pos="2894013" algn="l"/>
                <a:tab pos="2895600" algn="l"/>
              </a:tabLst>
              <a:defRPr>
                <a:solidFill>
                  <a:srgbClr val="000000"/>
                </a:solidFill>
                <a:latin typeface="Arial" panose="020B0604020202020204" pitchFamily="34" charset="0"/>
                <a:ea typeface="Microsoft YaHei" panose="020B0503020204020204" pitchFamily="34" charset="-122"/>
              </a:defRPr>
            </a:lvl5pPr>
            <a:lvl6pPr marL="25146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4013" algn="l"/>
                <a:tab pos="2895600" algn="l"/>
              </a:tabLst>
              <a:defRPr>
                <a:solidFill>
                  <a:srgbClr val="000000"/>
                </a:solidFill>
                <a:latin typeface="Arial" panose="020B0604020202020204" pitchFamily="34" charset="0"/>
                <a:ea typeface="Microsoft YaHei" panose="020B0503020204020204" pitchFamily="34" charset="-122"/>
              </a:defRPr>
            </a:lvl6pPr>
            <a:lvl7pPr marL="29718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4013" algn="l"/>
                <a:tab pos="2895600" algn="l"/>
              </a:tabLst>
              <a:defRPr>
                <a:solidFill>
                  <a:srgbClr val="000000"/>
                </a:solidFill>
                <a:latin typeface="Arial" panose="020B0604020202020204" pitchFamily="34" charset="0"/>
                <a:ea typeface="Microsoft YaHei" panose="020B0503020204020204" pitchFamily="34" charset="-122"/>
              </a:defRPr>
            </a:lvl7pPr>
            <a:lvl8pPr marL="34290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4013" algn="l"/>
                <a:tab pos="2895600" algn="l"/>
              </a:tabLst>
              <a:defRPr>
                <a:solidFill>
                  <a:srgbClr val="000000"/>
                </a:solidFill>
                <a:latin typeface="Arial" panose="020B0604020202020204" pitchFamily="34" charset="0"/>
                <a:ea typeface="Microsoft YaHei" panose="020B0503020204020204" pitchFamily="34" charset="-122"/>
              </a:defRPr>
            </a:lvl8pPr>
            <a:lvl9pPr marL="38862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4013" algn="l"/>
                <a:tab pos="2895600" algn="l"/>
              </a:tabLst>
              <a:defRPr>
                <a:solidFill>
                  <a:srgbClr val="000000"/>
                </a:solidFill>
                <a:latin typeface="Arial" panose="020B0604020202020204" pitchFamily="34" charset="0"/>
                <a:ea typeface="Microsoft YaHei" panose="020B0503020204020204" pitchFamily="34" charset="-122"/>
              </a:defRPr>
            </a:lvl9pPr>
          </a:lstStyle>
          <a:p>
            <a:pPr hangingPunct="1">
              <a:lnSpc>
                <a:spcPct val="100000"/>
              </a:lnSpc>
            </a:pPr>
            <a:fld id="{AAE21046-8561-4B35-A991-77773809C76C}" type="slidenum">
              <a:rPr lang="en-US" altLang="en-US">
                <a:latin typeface="+mn-lt" charset="0"/>
              </a:rPr>
              <a:pPr hangingPunct="1">
                <a:lnSpc>
                  <a:spcPct val="100000"/>
                </a:lnSpc>
              </a:pPr>
              <a:t>4</a:t>
            </a:fld>
            <a:endParaRPr lang="en-US" altLang="en-US" dirty="0">
              <a:latin typeface="+mn-lt" charset="0"/>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93800" y="274638"/>
            <a:ext cx="3073400" cy="2305050"/>
          </a:xfrm>
        </p:spPr>
      </p:sp>
      <p:sp>
        <p:nvSpPr>
          <p:cNvPr id="3" name="Notes Placeholder 2"/>
          <p:cNvSpPr>
            <a:spLocks noGrp="1"/>
          </p:cNvSpPr>
          <p:nvPr>
            <p:ph type="body" idx="1"/>
          </p:nvPr>
        </p:nvSpPr>
        <p:spPr>
          <a:xfrm>
            <a:off x="307700" y="2762873"/>
            <a:ext cx="6615526" cy="6139722"/>
          </a:xfrm>
        </p:spPr>
        <p:txBody>
          <a:bodyPr>
            <a:normAutofit/>
          </a:bodyPr>
          <a:lstStyle/>
          <a:p>
            <a:pPr>
              <a:buNone/>
            </a:pPr>
            <a:r>
              <a:rPr lang="en-US" b="1" kern="1200" dirty="0">
                <a:solidFill>
                  <a:schemeClr val="tx1"/>
                </a:solidFill>
                <a:latin typeface="Arial" charset="0"/>
                <a:ea typeface="+mn-ea"/>
                <a:cs typeface="Arial" charset="0"/>
              </a:rPr>
              <a:t>Key points</a:t>
            </a:r>
          </a:p>
          <a:p>
            <a:r>
              <a:rPr lang="en-US" kern="1200" dirty="0">
                <a:solidFill>
                  <a:schemeClr val="tx1"/>
                </a:solidFill>
                <a:latin typeface="Arial" charset="0"/>
                <a:ea typeface="+mn-ea"/>
                <a:cs typeface="Arial" charset="0"/>
              </a:rPr>
              <a:t>Asking members of the community what they need helps ensure greater buy-in and involvement, which leads to a more sustainable, lasting impact.</a:t>
            </a:r>
          </a:p>
          <a:p>
            <a:endParaRPr lang="en-US" kern="1200" dirty="0">
              <a:solidFill>
                <a:schemeClr val="tx1"/>
              </a:solidFill>
              <a:latin typeface="Arial" charset="0"/>
              <a:ea typeface="+mn-ea"/>
              <a:cs typeface="Arial" charset="0"/>
            </a:endParaRPr>
          </a:p>
          <a:p>
            <a:r>
              <a:rPr lang="en-US" kern="1200" dirty="0">
                <a:solidFill>
                  <a:schemeClr val="tx1"/>
                </a:solidFill>
                <a:latin typeface="Arial" charset="0"/>
                <a:ea typeface="+mn-ea"/>
                <a:cs typeface="Arial" charset="0"/>
              </a:rPr>
              <a:t>Once the needs are identified, your club should consider which can be addressed with the resources and availability of your club and its potential partners, including other Rotary clubs, districts, The Rotary Foundation, or non-Rotarian organizations.</a:t>
            </a:r>
          </a:p>
          <a:p>
            <a:endParaRPr lang="en-US" kern="1200" dirty="0">
              <a:solidFill>
                <a:schemeClr val="tx1"/>
              </a:solidFill>
              <a:latin typeface="Arial" charset="0"/>
              <a:ea typeface="+mn-ea"/>
              <a:cs typeface="Arial" charset="0"/>
            </a:endParaRPr>
          </a:p>
          <a:p>
            <a:r>
              <a:rPr lang="en-US" kern="1200" dirty="0">
                <a:solidFill>
                  <a:schemeClr val="tx1"/>
                </a:solidFill>
                <a:latin typeface="Arial" charset="0"/>
                <a:ea typeface="+mn-ea"/>
                <a:cs typeface="Arial" charset="0"/>
              </a:rPr>
              <a:t>Continue involving the community during the selection of the project and its planning and implementation.</a:t>
            </a:r>
          </a:p>
          <a:p>
            <a:endParaRPr lang="en-US" kern="1200" dirty="0">
              <a:solidFill>
                <a:schemeClr val="tx1"/>
              </a:solidFill>
              <a:latin typeface="Arial" charset="0"/>
              <a:ea typeface="+mn-ea"/>
              <a:cs typeface="Arial" charset="0"/>
            </a:endParaRPr>
          </a:p>
          <a:p>
            <a:r>
              <a:rPr lang="en-US" kern="1200" dirty="0">
                <a:solidFill>
                  <a:schemeClr val="tx1"/>
                </a:solidFill>
                <a:latin typeface="Arial" charset="0"/>
                <a:ea typeface="+mn-ea"/>
                <a:cs typeface="Arial" charset="0"/>
              </a:rPr>
              <a:t>The RI publications </a:t>
            </a:r>
            <a:r>
              <a:rPr lang="en-US" i="1" kern="1200" dirty="0">
                <a:solidFill>
                  <a:schemeClr val="tx1"/>
                </a:solidFill>
                <a:latin typeface="Arial" charset="0"/>
                <a:ea typeface="+mn-ea"/>
                <a:cs typeface="Arial" charset="0"/>
              </a:rPr>
              <a:t>Communities in Action</a:t>
            </a:r>
            <a:r>
              <a:rPr lang="en-US" kern="1200" dirty="0">
                <a:solidFill>
                  <a:schemeClr val="tx1"/>
                </a:solidFill>
                <a:latin typeface="Arial" charset="0"/>
                <a:ea typeface="+mn-ea"/>
                <a:cs typeface="Arial" charset="0"/>
              </a:rPr>
              <a:t> and </a:t>
            </a:r>
            <a:r>
              <a:rPr lang="en-US" i="1" kern="1200" dirty="0">
                <a:solidFill>
                  <a:schemeClr val="tx1"/>
                </a:solidFill>
                <a:latin typeface="Arial" charset="0"/>
                <a:ea typeface="+mn-ea"/>
                <a:cs typeface="Arial" charset="0"/>
              </a:rPr>
              <a:t>Community Assessment Tools</a:t>
            </a:r>
            <a:r>
              <a:rPr lang="en-US" kern="1200" dirty="0">
                <a:solidFill>
                  <a:schemeClr val="tx1"/>
                </a:solidFill>
                <a:latin typeface="Arial" charset="0"/>
                <a:ea typeface="+mn-ea"/>
                <a:cs typeface="Arial" charset="0"/>
              </a:rPr>
              <a:t> offer information and resources for conducting a community needs assessment.</a:t>
            </a:r>
          </a:p>
          <a:p>
            <a:endParaRPr lang="en-US" kern="1200" dirty="0">
              <a:solidFill>
                <a:schemeClr val="tx1"/>
              </a:solidFill>
              <a:latin typeface="Arial" charset="0"/>
              <a:ea typeface="+mn-ea"/>
              <a:cs typeface="Arial" charset="0"/>
            </a:endParaRPr>
          </a:p>
          <a:p>
            <a:pPr marL="60805" indent="0">
              <a:buNone/>
            </a:pPr>
            <a:r>
              <a:rPr lang="en-US" b="1" i="1" kern="1200" dirty="0">
                <a:solidFill>
                  <a:schemeClr val="tx1"/>
                </a:solidFill>
                <a:latin typeface="Arial" charset="0"/>
                <a:ea typeface="+mn-ea"/>
                <a:cs typeface="Arial" charset="0"/>
              </a:rPr>
              <a:t>Has anyone been involved in conducting a needs assessment before? If yes, briefly explain your experience.</a:t>
            </a:r>
            <a:endParaRPr lang="en-US" sz="2000" b="1" i="1" dirty="0"/>
          </a:p>
        </p:txBody>
      </p:sp>
      <p:sp>
        <p:nvSpPr>
          <p:cNvPr id="4" name="Slide Number Placeholder 3"/>
          <p:cNvSpPr>
            <a:spLocks noGrp="1"/>
          </p:cNvSpPr>
          <p:nvPr>
            <p:ph type="sldNum" sz="quarter"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92EC75F0-6EDD-425F-BED5-09C332EAD4B5}" type="slidenum">
              <a:rPr kumimoji="0" lang="en-US" sz="1200" b="0" i="0" u="none" strike="noStrike" kern="1200" cap="none" spc="0" normalizeH="0" baseline="0" noProof="0" smtClean="0">
                <a:ln>
                  <a:noFill/>
                </a:ln>
                <a:solidFill>
                  <a:srgbClr val="000000"/>
                </a:solidFill>
                <a:effectLst/>
                <a:uLnTx/>
                <a:uFillTx/>
                <a:latin typeface="Arial" charset="0"/>
                <a:ea typeface="+mn-ea"/>
                <a:cs typeface="Arial" charset="0"/>
              </a:rPr>
              <a:pPr marL="0" marR="0" lvl="0" indent="0" algn="r" defTabSz="914400" rtl="0" eaLnBrk="1" fontAlgn="base" latinLnBrk="0" hangingPunct="1">
                <a:lnSpc>
                  <a:spcPct val="100000"/>
                </a:lnSpc>
                <a:spcBef>
                  <a:spcPct val="0"/>
                </a:spcBef>
                <a:spcAft>
                  <a:spcPct val="0"/>
                </a:spcAft>
                <a:buClrTx/>
                <a:buSzTx/>
                <a:buFontTx/>
                <a:buNone/>
                <a:tabLst/>
                <a:defRPr/>
              </a:pPr>
              <a:t>63</a:t>
            </a:fld>
            <a:endParaRPr kumimoji="0" lang="en-US" sz="1200" b="0" i="0" u="none" strike="noStrike" kern="1200" cap="none" spc="0" normalizeH="0" baseline="0" noProof="0">
              <a:ln>
                <a:noFill/>
              </a:ln>
              <a:solidFill>
                <a:srgbClr val="000000"/>
              </a:solidFill>
              <a:effectLst/>
              <a:uLnTx/>
              <a:uFillTx/>
              <a:latin typeface="Arial" charset="0"/>
              <a:ea typeface="+mn-ea"/>
              <a:cs typeface="Arial" charset="0"/>
            </a:endParaRPr>
          </a:p>
        </p:txBody>
      </p:sp>
      <p:sp>
        <p:nvSpPr>
          <p:cNvPr id="5" name="TextBox 4"/>
          <p:cNvSpPr txBox="1"/>
          <p:nvPr/>
        </p:nvSpPr>
        <p:spPr>
          <a:xfrm>
            <a:off x="4538560" y="1304691"/>
            <a:ext cx="963181" cy="371981"/>
          </a:xfrm>
          <a:prstGeom prst="rect">
            <a:avLst/>
          </a:prstGeom>
          <a:noFill/>
        </p:spPr>
        <p:txBody>
          <a:bodyPr wrap="none" lIns="92168" tIns="46083" rIns="92168" bIns="46083" rtlCol="0">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1800" b="0" i="1" u="none" strike="noStrike" kern="1200" cap="none" spc="0" normalizeH="0" baseline="0" noProof="0" dirty="0">
                <a:ln>
                  <a:noFill/>
                </a:ln>
                <a:solidFill>
                  <a:srgbClr val="000000"/>
                </a:solidFill>
                <a:effectLst/>
                <a:uLnTx/>
                <a:uFillTx/>
                <a:latin typeface="Arial" charset="0"/>
                <a:ea typeface="+mn-ea"/>
                <a:cs typeface="Arial" charset="0"/>
              </a:rPr>
              <a:t>George</a:t>
            </a:r>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Rotary is looking for projects that have a demonstrated plan for not only providing a short term solution to a problem but also working with others to start to change behavior.</a:t>
            </a:r>
          </a:p>
        </p:txBody>
      </p:sp>
      <p:sp>
        <p:nvSpPr>
          <p:cNvPr id="4" name="Slide Number Placeholder 3"/>
          <p:cNvSpPr>
            <a:spLocks noGrp="1"/>
          </p:cNvSpPr>
          <p:nvPr>
            <p:ph type="sldNum" sz="quarter" idx="5"/>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r>
              <a:rPr kumimoji="0" lang="en-US" sz="1200" b="0" i="0" u="none" strike="noStrike" kern="1200" cap="none" spc="0" normalizeH="0" baseline="0" noProof="0">
                <a:ln>
                  <a:noFill/>
                </a:ln>
                <a:solidFill>
                  <a:srgbClr val="000000"/>
                </a:solidFill>
                <a:effectLst/>
                <a:uLnTx/>
                <a:uFillTx/>
                <a:latin typeface="Arial" charset="0"/>
                <a:ea typeface="+mn-ea"/>
                <a:cs typeface="Arial" charset="0"/>
              </a:rPr>
              <a:t>  Charlie        </a:t>
            </a:r>
            <a:fld id="{92EC75F0-6EDD-425F-BED5-09C332EAD4B5}" type="slidenum">
              <a:rPr kumimoji="0" lang="en-US" sz="1200" b="0" i="0" u="none" strike="noStrike" kern="1200" cap="none" spc="0" normalizeH="0" baseline="0" noProof="0" smtClean="0">
                <a:ln>
                  <a:noFill/>
                </a:ln>
                <a:solidFill>
                  <a:srgbClr val="000000"/>
                </a:solidFill>
                <a:effectLst/>
                <a:uLnTx/>
                <a:uFillTx/>
                <a:latin typeface="Arial" charset="0"/>
                <a:ea typeface="+mn-ea"/>
                <a:cs typeface="Arial" charset="0"/>
              </a:rPr>
              <a:pPr marL="0" marR="0" lvl="0" indent="0" algn="r" defTabSz="914400" rtl="0" eaLnBrk="1" fontAlgn="base" latinLnBrk="0" hangingPunct="1">
                <a:lnSpc>
                  <a:spcPct val="100000"/>
                </a:lnSpc>
                <a:spcBef>
                  <a:spcPct val="0"/>
                </a:spcBef>
                <a:spcAft>
                  <a:spcPct val="0"/>
                </a:spcAft>
                <a:buClrTx/>
                <a:buSzTx/>
                <a:buFontTx/>
                <a:buNone/>
                <a:tabLst/>
                <a:defRPr/>
              </a:pPr>
              <a:t>64</a:t>
            </a:fld>
            <a:endParaRPr kumimoji="0" lang="en-US" sz="1200" b="0" i="0" u="none" strike="noStrike" kern="1200" cap="none" spc="0" normalizeH="0" baseline="0" noProof="0" dirty="0">
              <a:ln>
                <a:noFill/>
              </a:ln>
              <a:solidFill>
                <a:srgbClr val="000000"/>
              </a:solidFill>
              <a:effectLst/>
              <a:uLnTx/>
              <a:uFillTx/>
              <a:latin typeface="Arial" charset="0"/>
              <a:ea typeface="+mn-ea"/>
              <a:cs typeface="Arial" charset="0"/>
            </a:endParaRPr>
          </a:p>
        </p:txBody>
      </p:sp>
    </p:spTree>
    <p:extLst>
      <p:ext uri="{BB962C8B-B14F-4D97-AF65-F5344CB8AC3E}">
        <p14:creationId xmlns:p14="http://schemas.microsoft.com/office/powerpoint/2010/main" val="3441392843"/>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1038" y="274638"/>
            <a:ext cx="4095750" cy="2305050"/>
          </a:xfrm>
        </p:spPr>
      </p:sp>
      <p:sp>
        <p:nvSpPr>
          <p:cNvPr id="3" name="Notes Placeholder 2"/>
          <p:cNvSpPr>
            <a:spLocks noGrp="1"/>
          </p:cNvSpPr>
          <p:nvPr>
            <p:ph type="body" idx="1"/>
          </p:nvPr>
        </p:nvSpPr>
        <p:spPr/>
        <p:txBody>
          <a:bodyPr/>
          <a:lstStyle/>
          <a:p>
            <a:r>
              <a:rPr lang="en-US" dirty="0"/>
              <a:t>This Rotary</a:t>
            </a:r>
            <a:r>
              <a:rPr lang="en-US" baseline="0" dirty="0"/>
              <a:t> publication walks through all the methodologies on the previous slide, as well as provides tips for conducting community assessments as well as recommended stakeholders for each Area of Focus such as local government authorities, school administration, universities, or community health care workers . </a:t>
            </a:r>
          </a:p>
          <a:p>
            <a:endParaRPr lang="en-US" baseline="0" dirty="0"/>
          </a:p>
          <a:p>
            <a:r>
              <a:rPr lang="en-US" baseline="0" dirty="0"/>
              <a:t>This resource is also available on My Rotary, or our District 5495 website.</a:t>
            </a:r>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9D5D8238-F875-417D-AEAA-A0541973760D}" type="slidenum">
              <a:rPr kumimoji="0" lang="en-US" altLang="en-US" sz="1200" b="0" i="0" u="none" strike="noStrike" kern="1200" cap="none" spc="0" normalizeH="0" baseline="0" noProof="0" smtClean="0">
                <a:ln>
                  <a:noFill/>
                </a:ln>
                <a:solidFill>
                  <a:srgbClr val="000000"/>
                </a:solidFill>
                <a:effectLst/>
                <a:uLnTx/>
                <a:uFillTx/>
                <a:latin typeface="Arial" charset="0"/>
                <a:ea typeface="+mn-ea"/>
                <a:cs typeface="Arial" charset="0"/>
              </a:rPr>
              <a:pPr marL="0" marR="0" lvl="0" indent="0" algn="r" defTabSz="914400" rtl="0" eaLnBrk="1" fontAlgn="base" latinLnBrk="0" hangingPunct="1">
                <a:lnSpc>
                  <a:spcPct val="100000"/>
                </a:lnSpc>
                <a:spcBef>
                  <a:spcPct val="0"/>
                </a:spcBef>
                <a:spcAft>
                  <a:spcPct val="0"/>
                </a:spcAft>
                <a:buClrTx/>
                <a:buSzTx/>
                <a:buFontTx/>
                <a:buNone/>
                <a:tabLst/>
                <a:defRPr/>
              </a:pPr>
              <a:t>65</a:t>
            </a:fld>
            <a:endParaRPr kumimoji="0" lang="en-US" altLang="en-US" sz="1200" b="0" i="0" u="none" strike="noStrike" kern="1200" cap="none" spc="0" normalizeH="0" baseline="0" noProof="0">
              <a:ln>
                <a:noFill/>
              </a:ln>
              <a:solidFill>
                <a:srgbClr val="000000"/>
              </a:solidFill>
              <a:effectLst/>
              <a:uLnTx/>
              <a:uFillTx/>
              <a:latin typeface="Arial" charset="0"/>
              <a:ea typeface="+mn-ea"/>
              <a:cs typeface="Arial" charset="0"/>
            </a:endParaRPr>
          </a:p>
        </p:txBody>
      </p:sp>
    </p:spTree>
    <p:extLst>
      <p:ext uri="{BB962C8B-B14F-4D97-AF65-F5344CB8AC3E}">
        <p14:creationId xmlns:p14="http://schemas.microsoft.com/office/powerpoint/2010/main" val="234805129"/>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2625" y="274638"/>
            <a:ext cx="4095750" cy="2305050"/>
          </a:xfrm>
        </p:spPr>
      </p:sp>
      <p:sp>
        <p:nvSpPr>
          <p:cNvPr id="3" name="Notes Placeholder 2"/>
          <p:cNvSpPr>
            <a:spLocks noGrp="1"/>
          </p:cNvSpPr>
          <p:nvPr>
            <p:ph type="body" idx="1"/>
          </p:nvPr>
        </p:nvSpPr>
        <p:spPr>
          <a:xfrm>
            <a:off x="307701" y="2762874"/>
            <a:ext cx="6461676" cy="5986229"/>
          </a:xfrm>
        </p:spPr>
        <p:txBody>
          <a:bodyPr>
            <a:noAutofit/>
          </a:bodyPr>
          <a:lstStyle/>
          <a:p>
            <a:pPr>
              <a:buNone/>
            </a:pPr>
            <a:r>
              <a:rPr lang="en-US" sz="1400" b="1" dirty="0"/>
              <a:t>Key points</a:t>
            </a:r>
          </a:p>
          <a:p>
            <a:r>
              <a:rPr lang="en-US" sz="1400" dirty="0"/>
              <a:t>Rotarians must manage all projects that receive funding from The Rotary Foundation. </a:t>
            </a:r>
          </a:p>
          <a:p>
            <a:r>
              <a:rPr lang="en-US" sz="1400" dirty="0"/>
              <a:t>Both the host and international partners must have a committee of three Rotarians to manage the project.</a:t>
            </a:r>
          </a:p>
          <a:p>
            <a:r>
              <a:rPr lang="en-US" sz="1400" dirty="0"/>
              <a:t>Roles and responsibilities should be assigned to everyone on the committee.</a:t>
            </a:r>
          </a:p>
          <a:p>
            <a:pPr>
              <a:buNone/>
            </a:pPr>
            <a:r>
              <a:rPr lang="en-US" sz="1400" b="1" i="1" dirty="0"/>
              <a:t>Who would you include on the three-person committee?</a:t>
            </a:r>
          </a:p>
          <a:p>
            <a:pPr>
              <a:buNone/>
            </a:pPr>
            <a:r>
              <a:rPr lang="en-US" sz="1400" b="1" dirty="0"/>
              <a:t>Sample responses</a:t>
            </a:r>
          </a:p>
          <a:p>
            <a:r>
              <a:rPr lang="en-US" sz="1400" i="1" dirty="0"/>
              <a:t>Club Rotary Foundation committee members</a:t>
            </a:r>
          </a:p>
          <a:p>
            <a:r>
              <a:rPr lang="en-US" sz="1400" i="1" dirty="0"/>
              <a:t>Club member with project management/grant experience</a:t>
            </a:r>
          </a:p>
          <a:p>
            <a:r>
              <a:rPr lang="en-US" sz="1400" i="1" dirty="0"/>
              <a:t>Club member with financial background</a:t>
            </a:r>
          </a:p>
          <a:p>
            <a:r>
              <a:rPr lang="en-US" sz="1400" i="1" dirty="0"/>
              <a:t>Club member who has experience with partner’s country</a:t>
            </a:r>
          </a:p>
          <a:p>
            <a:pPr>
              <a:buNone/>
            </a:pPr>
            <a:r>
              <a:rPr lang="en-US" sz="1400" b="1" dirty="0"/>
              <a:t>Key points</a:t>
            </a:r>
          </a:p>
          <a:p>
            <a:r>
              <a:rPr lang="en-US" sz="1400" dirty="0"/>
              <a:t>Create a plan for managing funds and implementing the grant.</a:t>
            </a:r>
          </a:p>
          <a:p>
            <a:r>
              <a:rPr lang="en-US" sz="1400" dirty="0"/>
              <a:t>Develop a budget that includes details and a timeline for the purchase and distribution of goods, construction, training, and any other activities.</a:t>
            </a:r>
          </a:p>
          <a:p>
            <a:r>
              <a:rPr lang="en-US" sz="1400" dirty="0"/>
              <a:t>Consider your liability for the project, ensure that your club is protected, and have a contingency plan should something go wrong.</a:t>
            </a:r>
          </a:p>
          <a:p>
            <a:r>
              <a:rPr lang="en-US" sz="1400" dirty="0"/>
              <a:t>Set up a process for retaining documents related to the grant (see club MOU section 4) before funds are received.</a:t>
            </a:r>
          </a:p>
        </p:txBody>
      </p:sp>
      <p:sp>
        <p:nvSpPr>
          <p:cNvPr id="4" name="Slide Number Placeholder 3"/>
          <p:cNvSpPr>
            <a:spLocks noGrp="1"/>
          </p:cNvSpPr>
          <p:nvPr>
            <p:ph type="sldNum" sz="quarter"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92EC75F0-6EDD-425F-BED5-09C332EAD4B5}" type="slidenum">
              <a:rPr kumimoji="0" lang="en-US" sz="1200" b="0" i="0" u="none" strike="noStrike" kern="1200" cap="none" spc="0" normalizeH="0" baseline="0" noProof="0" smtClean="0">
                <a:ln>
                  <a:noFill/>
                </a:ln>
                <a:solidFill>
                  <a:srgbClr val="000000"/>
                </a:solidFill>
                <a:effectLst/>
                <a:uLnTx/>
                <a:uFillTx/>
                <a:latin typeface="Arial" charset="0"/>
                <a:ea typeface="+mn-ea"/>
                <a:cs typeface="Arial" charset="0"/>
              </a:rPr>
              <a:pPr marL="0" marR="0" lvl="0" indent="0" algn="r" defTabSz="914400" rtl="0" eaLnBrk="1" fontAlgn="base" latinLnBrk="0" hangingPunct="1">
                <a:lnSpc>
                  <a:spcPct val="100000"/>
                </a:lnSpc>
                <a:spcBef>
                  <a:spcPct val="0"/>
                </a:spcBef>
                <a:spcAft>
                  <a:spcPct val="0"/>
                </a:spcAft>
                <a:buClrTx/>
                <a:buSzTx/>
                <a:buFontTx/>
                <a:buNone/>
                <a:tabLst/>
                <a:defRPr/>
              </a:pPr>
              <a:t>66</a:t>
            </a:fld>
            <a:endParaRPr kumimoji="0" lang="en-US" sz="1200" b="0" i="0" u="none" strike="noStrike" kern="1200" cap="none" spc="0" normalizeH="0" baseline="0" noProof="0">
              <a:ln>
                <a:noFill/>
              </a:ln>
              <a:solidFill>
                <a:srgbClr val="000000"/>
              </a:solidFill>
              <a:effectLst/>
              <a:uLnTx/>
              <a:uFillTx/>
              <a:latin typeface="Arial" charset="0"/>
              <a:ea typeface="+mn-ea"/>
              <a:cs typeface="Arial" charset="0"/>
            </a:endParaRPr>
          </a:p>
        </p:txBody>
      </p:sp>
      <p:sp>
        <p:nvSpPr>
          <p:cNvPr id="5" name="TextBox 4"/>
          <p:cNvSpPr txBox="1"/>
          <p:nvPr/>
        </p:nvSpPr>
        <p:spPr>
          <a:xfrm>
            <a:off x="4538560" y="1304691"/>
            <a:ext cx="963181" cy="371981"/>
          </a:xfrm>
          <a:prstGeom prst="rect">
            <a:avLst/>
          </a:prstGeom>
          <a:noFill/>
        </p:spPr>
        <p:txBody>
          <a:bodyPr wrap="none" lIns="92168" tIns="46083" rIns="92168" bIns="46083" rtlCol="0">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1800" b="0" i="1" u="none" strike="noStrike" kern="1200" cap="none" spc="0" normalizeH="0" baseline="0" noProof="0" dirty="0">
                <a:ln>
                  <a:noFill/>
                </a:ln>
                <a:solidFill>
                  <a:srgbClr val="000000"/>
                </a:solidFill>
                <a:effectLst/>
                <a:uLnTx/>
                <a:uFillTx/>
                <a:latin typeface="Arial" charset="0"/>
                <a:ea typeface="+mn-ea"/>
                <a:cs typeface="Arial" charset="0"/>
              </a:rPr>
              <a:t>George</a:t>
            </a:r>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2625" y="274638"/>
            <a:ext cx="4095750" cy="2305050"/>
          </a:xfrm>
        </p:spPr>
      </p:sp>
      <p:sp>
        <p:nvSpPr>
          <p:cNvPr id="3" name="Notes Placeholder 2"/>
          <p:cNvSpPr>
            <a:spLocks noGrp="1"/>
          </p:cNvSpPr>
          <p:nvPr>
            <p:ph type="body" idx="1"/>
          </p:nvPr>
        </p:nvSpPr>
        <p:spPr>
          <a:xfrm>
            <a:off x="708350" y="2762874"/>
            <a:ext cx="5660378" cy="5525749"/>
          </a:xfrm>
        </p:spPr>
        <p:txBody>
          <a:bodyPr>
            <a:normAutofit/>
          </a:bodyPr>
          <a:lstStyle/>
          <a:p>
            <a:pPr>
              <a:buNone/>
            </a:pPr>
            <a:r>
              <a:rPr lang="en-US" b="1" kern="1200" dirty="0">
                <a:solidFill>
                  <a:schemeClr val="tx1"/>
                </a:solidFill>
                <a:latin typeface="Arial" charset="0"/>
                <a:ea typeface="+mn-ea"/>
                <a:cs typeface="Arial" charset="0"/>
              </a:rPr>
              <a:t>Key points</a:t>
            </a:r>
          </a:p>
          <a:p>
            <a:r>
              <a:rPr lang="en-US" kern="1200" dirty="0">
                <a:solidFill>
                  <a:schemeClr val="tx1"/>
                </a:solidFill>
                <a:latin typeface="Arial" charset="0"/>
                <a:ea typeface="+mn-ea"/>
                <a:cs typeface="Arial" charset="0"/>
              </a:rPr>
              <a:t>A budget should be realistic and comprehensive to ensure adequate funding.</a:t>
            </a:r>
          </a:p>
          <a:p>
            <a:endParaRPr lang="en-US" kern="1200" dirty="0">
              <a:solidFill>
                <a:schemeClr val="tx1"/>
              </a:solidFill>
              <a:latin typeface="Arial" charset="0"/>
              <a:ea typeface="+mn-ea"/>
              <a:cs typeface="Arial" charset="0"/>
            </a:endParaRPr>
          </a:p>
          <a:p>
            <a:r>
              <a:rPr lang="en-US" kern="1200" dirty="0">
                <a:solidFill>
                  <a:schemeClr val="tx1"/>
                </a:solidFill>
                <a:latin typeface="Arial" charset="0"/>
                <a:ea typeface="+mn-ea"/>
                <a:cs typeface="Arial" charset="0"/>
              </a:rPr>
              <a:t>When choosing a supplier, Rotarians should use a competitive bidding process to ensure that they get the highest quality goods at the most reasonable prices. </a:t>
            </a:r>
          </a:p>
          <a:p>
            <a:endParaRPr lang="en-US" kern="1200" dirty="0">
              <a:solidFill>
                <a:schemeClr val="tx1"/>
              </a:solidFill>
              <a:latin typeface="Arial" charset="0"/>
              <a:ea typeface="+mn-ea"/>
              <a:cs typeface="Arial" charset="0"/>
            </a:endParaRPr>
          </a:p>
          <a:p>
            <a:r>
              <a:rPr lang="en-US" kern="1200" dirty="0">
                <a:solidFill>
                  <a:schemeClr val="tx1"/>
                </a:solidFill>
                <a:latin typeface="Arial" charset="0"/>
                <a:ea typeface="+mn-ea"/>
                <a:cs typeface="Arial" charset="0"/>
              </a:rPr>
              <a:t>Clubs should keep records of any bids submitted with grant files for reference (see club MOU section 4). </a:t>
            </a:r>
          </a:p>
          <a:p>
            <a:endParaRPr lang="en-US" kern="1200" dirty="0">
              <a:solidFill>
                <a:schemeClr val="tx1"/>
              </a:solidFill>
              <a:latin typeface="Arial" charset="0"/>
              <a:ea typeface="+mn-ea"/>
              <a:cs typeface="Arial" charset="0"/>
            </a:endParaRPr>
          </a:p>
          <a:p>
            <a:r>
              <a:rPr lang="en-US" kern="1200" dirty="0">
                <a:solidFill>
                  <a:schemeClr val="tx1"/>
                </a:solidFill>
                <a:latin typeface="Arial" charset="0"/>
                <a:ea typeface="+mn-ea"/>
                <a:cs typeface="Arial" charset="0"/>
              </a:rPr>
              <a:t>Clubs must disclose any potential or real conflicts of interest related to the budget (see club MOU section 1C).</a:t>
            </a:r>
          </a:p>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92EC75F0-6EDD-425F-BED5-09C332EAD4B5}" type="slidenum">
              <a:rPr kumimoji="0" lang="en-US" sz="1200" b="0" i="0" u="none" strike="noStrike" kern="1200" cap="none" spc="0" normalizeH="0" baseline="0" noProof="0" smtClean="0">
                <a:ln>
                  <a:noFill/>
                </a:ln>
                <a:solidFill>
                  <a:srgbClr val="000000"/>
                </a:solidFill>
                <a:effectLst/>
                <a:uLnTx/>
                <a:uFillTx/>
                <a:latin typeface="Arial" charset="0"/>
                <a:ea typeface="+mn-ea"/>
                <a:cs typeface="Arial" charset="0"/>
              </a:rPr>
              <a:pPr marL="0" marR="0" lvl="0" indent="0" algn="r" defTabSz="914400" rtl="0" eaLnBrk="1" fontAlgn="base" latinLnBrk="0" hangingPunct="1">
                <a:lnSpc>
                  <a:spcPct val="100000"/>
                </a:lnSpc>
                <a:spcBef>
                  <a:spcPct val="0"/>
                </a:spcBef>
                <a:spcAft>
                  <a:spcPct val="0"/>
                </a:spcAft>
                <a:buClrTx/>
                <a:buSzTx/>
                <a:buFontTx/>
                <a:buNone/>
                <a:tabLst/>
                <a:defRPr/>
              </a:pPr>
              <a:t>67</a:t>
            </a:fld>
            <a:endParaRPr kumimoji="0" lang="en-US" sz="1200" b="0" i="0" u="none" strike="noStrike" kern="1200" cap="none" spc="0" normalizeH="0" baseline="0" noProof="0">
              <a:ln>
                <a:noFill/>
              </a:ln>
              <a:solidFill>
                <a:srgbClr val="000000"/>
              </a:solidFill>
              <a:effectLst/>
              <a:uLnTx/>
              <a:uFillTx/>
              <a:latin typeface="Arial" charset="0"/>
              <a:ea typeface="+mn-ea"/>
              <a:cs typeface="Arial" charset="0"/>
            </a:endParaRPr>
          </a:p>
        </p:txBody>
      </p:sp>
      <p:sp>
        <p:nvSpPr>
          <p:cNvPr id="5" name="TextBox 4"/>
          <p:cNvSpPr txBox="1"/>
          <p:nvPr/>
        </p:nvSpPr>
        <p:spPr>
          <a:xfrm>
            <a:off x="4538560" y="1304691"/>
            <a:ext cx="963181" cy="371981"/>
          </a:xfrm>
          <a:prstGeom prst="rect">
            <a:avLst/>
          </a:prstGeom>
          <a:noFill/>
        </p:spPr>
        <p:txBody>
          <a:bodyPr wrap="none" lIns="92168" tIns="46083" rIns="92168" bIns="46083" rtlCol="0">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1800" b="0" i="1" u="none" strike="noStrike" kern="1200" cap="none" spc="0" normalizeH="0" baseline="0" noProof="0" dirty="0">
                <a:ln>
                  <a:noFill/>
                </a:ln>
                <a:solidFill>
                  <a:srgbClr val="000000"/>
                </a:solidFill>
                <a:effectLst/>
                <a:uLnTx/>
                <a:uFillTx/>
                <a:latin typeface="Arial" charset="0"/>
                <a:ea typeface="+mn-ea"/>
                <a:cs typeface="Arial" charset="0"/>
              </a:rPr>
              <a:t>George</a:t>
            </a:r>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How does the funding work?</a:t>
            </a:r>
          </a:p>
          <a:p>
            <a:r>
              <a:rPr lang="en-US" dirty="0"/>
              <a:t>Combining a $5000 club check with other clubs, our District and friendly Districts and the TRF World Fund creates a 6:1 multiplier.</a:t>
            </a:r>
          </a:p>
        </p:txBody>
      </p:sp>
      <p:sp>
        <p:nvSpPr>
          <p:cNvPr id="4" name="Slide Number Placeholder 3"/>
          <p:cNvSpPr>
            <a:spLocks noGrp="1"/>
          </p:cNvSpPr>
          <p:nvPr>
            <p:ph type="sldNum" sz="quarter" idx="5"/>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r>
              <a:rPr kumimoji="0" lang="en-US" sz="1200" b="0" i="0" u="none" strike="noStrike" kern="1200" cap="none" spc="0" normalizeH="0" baseline="0" noProof="0">
                <a:ln>
                  <a:noFill/>
                </a:ln>
                <a:solidFill>
                  <a:srgbClr val="000000"/>
                </a:solidFill>
                <a:effectLst/>
                <a:uLnTx/>
                <a:uFillTx/>
                <a:latin typeface="Arial" charset="0"/>
                <a:ea typeface="+mn-ea"/>
                <a:cs typeface="Arial" charset="0"/>
              </a:rPr>
              <a:t>  Charlie        </a:t>
            </a:r>
            <a:fld id="{92EC75F0-6EDD-425F-BED5-09C332EAD4B5}" type="slidenum">
              <a:rPr kumimoji="0" lang="en-US" sz="1200" b="0" i="0" u="none" strike="noStrike" kern="1200" cap="none" spc="0" normalizeH="0" baseline="0" noProof="0" smtClean="0">
                <a:ln>
                  <a:noFill/>
                </a:ln>
                <a:solidFill>
                  <a:srgbClr val="000000"/>
                </a:solidFill>
                <a:effectLst/>
                <a:uLnTx/>
                <a:uFillTx/>
                <a:latin typeface="Arial" charset="0"/>
                <a:ea typeface="+mn-ea"/>
                <a:cs typeface="Arial" charset="0"/>
              </a:rPr>
              <a:pPr marL="0" marR="0" lvl="0" indent="0" algn="r" defTabSz="914400" rtl="0" eaLnBrk="1" fontAlgn="base" latinLnBrk="0" hangingPunct="1">
                <a:lnSpc>
                  <a:spcPct val="100000"/>
                </a:lnSpc>
                <a:spcBef>
                  <a:spcPct val="0"/>
                </a:spcBef>
                <a:spcAft>
                  <a:spcPct val="0"/>
                </a:spcAft>
                <a:buClrTx/>
                <a:buSzTx/>
                <a:buFontTx/>
                <a:buNone/>
                <a:tabLst/>
                <a:defRPr/>
              </a:pPr>
              <a:t>68</a:t>
            </a:fld>
            <a:endParaRPr kumimoji="0" lang="en-US" sz="1200" b="0" i="0" u="none" strike="noStrike" kern="1200" cap="none" spc="0" normalizeH="0" baseline="0" noProof="0" dirty="0">
              <a:ln>
                <a:noFill/>
              </a:ln>
              <a:solidFill>
                <a:srgbClr val="000000"/>
              </a:solidFill>
              <a:effectLst/>
              <a:uLnTx/>
              <a:uFillTx/>
              <a:latin typeface="Arial" charset="0"/>
              <a:ea typeface="+mn-ea"/>
              <a:cs typeface="Arial" charset="0"/>
            </a:endParaRPr>
          </a:p>
        </p:txBody>
      </p:sp>
    </p:spTree>
    <p:extLst>
      <p:ext uri="{BB962C8B-B14F-4D97-AF65-F5344CB8AC3E}">
        <p14:creationId xmlns:p14="http://schemas.microsoft.com/office/powerpoint/2010/main" val="748605813"/>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Rectangle 7"/>
          <p:cNvSpPr txBox="1">
            <a:spLocks noGrp="1" noChangeArrowheads="1"/>
          </p:cNvSpPr>
          <p:nvPr/>
        </p:nvSpPr>
        <p:spPr bwMode="auto">
          <a:xfrm>
            <a:off x="4008101" y="8893003"/>
            <a:ext cx="3067374" cy="468474"/>
          </a:xfrm>
          <a:prstGeom prst="rect">
            <a:avLst/>
          </a:prstGeom>
          <a:noFill/>
          <a:ln w="9525">
            <a:noFill/>
            <a:miter lim="800000"/>
            <a:headEnd/>
            <a:tailEnd/>
          </a:ln>
        </p:spPr>
        <p:txBody>
          <a:bodyPr lIns="92168" tIns="46083" rIns="92168" bIns="46083" anchor="b"/>
          <a:lstStyle/>
          <a:p>
            <a:pPr marL="0" marR="0" lvl="0" indent="0" algn="r" defTabSz="914400" rtl="0" eaLnBrk="1" fontAlgn="base" latinLnBrk="0" hangingPunct="1">
              <a:lnSpc>
                <a:spcPct val="100000"/>
              </a:lnSpc>
              <a:spcBef>
                <a:spcPct val="0"/>
              </a:spcBef>
              <a:spcAft>
                <a:spcPct val="0"/>
              </a:spcAft>
              <a:buClrTx/>
              <a:buSzTx/>
              <a:buFontTx/>
              <a:buNone/>
              <a:tabLst/>
              <a:defRPr/>
            </a:pPr>
            <a:fld id="{BC2C467E-76AF-47B6-8619-BCF1E0F7C590}" type="slidenum">
              <a:rPr kumimoji="0" lang="en-US" sz="1200" b="0" i="0" u="none" strike="noStrike" kern="1200" cap="none" spc="0" normalizeH="0" baseline="0" noProof="0">
                <a:ln>
                  <a:noFill/>
                </a:ln>
                <a:solidFill>
                  <a:srgbClr val="000000"/>
                </a:solidFill>
                <a:effectLst/>
                <a:uLnTx/>
                <a:uFillTx/>
                <a:latin typeface="Arial" charset="0"/>
                <a:ea typeface="+mn-ea"/>
                <a:cs typeface="Arial" charset="0"/>
              </a:rPr>
              <a:pPr marL="0" marR="0" lvl="0" indent="0" algn="r" defTabSz="914400" rtl="0" eaLnBrk="1" fontAlgn="base" latinLnBrk="0" hangingPunct="1">
                <a:lnSpc>
                  <a:spcPct val="100000"/>
                </a:lnSpc>
                <a:spcBef>
                  <a:spcPct val="0"/>
                </a:spcBef>
                <a:spcAft>
                  <a:spcPct val="0"/>
                </a:spcAft>
                <a:buClrTx/>
                <a:buSzTx/>
                <a:buFontTx/>
                <a:buNone/>
                <a:tabLst/>
                <a:defRPr/>
              </a:pPr>
              <a:t>71</a:t>
            </a:fld>
            <a:endParaRPr kumimoji="0" lang="en-US" sz="1200" b="0" i="0" u="none" strike="noStrike" kern="1200" cap="none" spc="0" normalizeH="0" baseline="0" noProof="0" dirty="0">
              <a:ln>
                <a:noFill/>
              </a:ln>
              <a:solidFill>
                <a:srgbClr val="000000"/>
              </a:solidFill>
              <a:effectLst/>
              <a:uLnTx/>
              <a:uFillTx/>
              <a:latin typeface="Arial" charset="0"/>
              <a:ea typeface="+mn-ea"/>
              <a:cs typeface="Arial" charset="0"/>
            </a:endParaRPr>
          </a:p>
        </p:txBody>
      </p:sp>
      <p:sp>
        <p:nvSpPr>
          <p:cNvPr id="84995" name="Rectangle 2"/>
          <p:cNvSpPr>
            <a:spLocks noGrp="1" noRot="1" noChangeAspect="1" noChangeArrowheads="1" noTextEdit="1"/>
          </p:cNvSpPr>
          <p:nvPr>
            <p:ph type="sldImg"/>
          </p:nvPr>
        </p:nvSpPr>
        <p:spPr>
          <a:xfrm>
            <a:off x="682625" y="274638"/>
            <a:ext cx="4095750" cy="2305050"/>
          </a:xfrm>
          <a:ln/>
        </p:spPr>
      </p:sp>
      <p:sp>
        <p:nvSpPr>
          <p:cNvPr id="84996" name="Rectangle 3"/>
          <p:cNvSpPr>
            <a:spLocks noGrp="1" noChangeArrowheads="1"/>
          </p:cNvSpPr>
          <p:nvPr>
            <p:ph type="body" idx="1"/>
          </p:nvPr>
        </p:nvSpPr>
        <p:spPr>
          <a:xfrm>
            <a:off x="461550" y="2762874"/>
            <a:ext cx="6384753" cy="5525749"/>
          </a:xfrm>
          <a:noFill/>
          <a:ln/>
        </p:spPr>
        <p:txBody>
          <a:bodyPr/>
          <a:lstStyle/>
          <a:p>
            <a:pPr>
              <a:buNone/>
            </a:pPr>
            <a:r>
              <a:rPr lang="en-US" b="1" kern="1200" dirty="0">
                <a:solidFill>
                  <a:schemeClr val="tx1"/>
                </a:solidFill>
                <a:latin typeface="Arial" charset="0"/>
                <a:ea typeface="+mn-ea"/>
                <a:cs typeface="Arial" charset="0"/>
              </a:rPr>
              <a:t>Key point</a:t>
            </a:r>
          </a:p>
          <a:p>
            <a:r>
              <a:rPr lang="en-US" kern="1200" dirty="0">
                <a:solidFill>
                  <a:schemeClr val="tx1"/>
                </a:solidFill>
                <a:latin typeface="Arial" charset="0"/>
                <a:ea typeface="+mn-ea"/>
                <a:cs typeface="Arial" charset="0"/>
              </a:rPr>
              <a:t>As discussed during the opening plenary session, successful grant projects:</a:t>
            </a:r>
          </a:p>
          <a:p>
            <a:endParaRPr lang="en-US" kern="1200" dirty="0">
              <a:solidFill>
                <a:schemeClr val="tx1"/>
              </a:solidFill>
              <a:latin typeface="Arial" charset="0"/>
              <a:ea typeface="+mn-ea"/>
              <a:cs typeface="Arial" charset="0"/>
            </a:endParaRPr>
          </a:p>
          <a:p>
            <a:r>
              <a:rPr lang="en-US" kern="1200" dirty="0">
                <a:solidFill>
                  <a:schemeClr val="tx1"/>
                </a:solidFill>
                <a:latin typeface="Arial" charset="0"/>
                <a:ea typeface="+mn-ea"/>
                <a:cs typeface="Arial" charset="0"/>
              </a:rPr>
              <a:t>Meet real community needs</a:t>
            </a:r>
          </a:p>
          <a:p>
            <a:endParaRPr lang="en-US" kern="1200" dirty="0">
              <a:solidFill>
                <a:schemeClr val="tx1"/>
              </a:solidFill>
              <a:latin typeface="Arial" charset="0"/>
              <a:ea typeface="+mn-ea"/>
              <a:cs typeface="Arial" charset="0"/>
            </a:endParaRPr>
          </a:p>
          <a:p>
            <a:r>
              <a:rPr lang="en-US" kern="1200" dirty="0">
                <a:solidFill>
                  <a:schemeClr val="tx1"/>
                </a:solidFill>
                <a:latin typeface="Arial" charset="0"/>
                <a:ea typeface="+mn-ea"/>
                <a:cs typeface="Arial" charset="0"/>
              </a:rPr>
              <a:t>Have frequent partner communication</a:t>
            </a:r>
          </a:p>
          <a:p>
            <a:endParaRPr lang="en-US" kern="1200" dirty="0">
              <a:solidFill>
                <a:schemeClr val="tx1"/>
              </a:solidFill>
              <a:latin typeface="Arial" charset="0"/>
              <a:ea typeface="+mn-ea"/>
              <a:cs typeface="Arial" charset="0"/>
            </a:endParaRPr>
          </a:p>
          <a:p>
            <a:r>
              <a:rPr lang="en-US" kern="1200" dirty="0">
                <a:solidFill>
                  <a:schemeClr val="tx1"/>
                </a:solidFill>
                <a:latin typeface="Arial" charset="0"/>
                <a:ea typeface="+mn-ea"/>
                <a:cs typeface="Arial" charset="0"/>
              </a:rPr>
              <a:t>Have an implementation plan with measurable goals and outcomes</a:t>
            </a:r>
          </a:p>
          <a:p>
            <a:endParaRPr lang="en-US" kern="1200" dirty="0">
              <a:solidFill>
                <a:schemeClr val="tx1"/>
              </a:solidFill>
              <a:latin typeface="Arial" charset="0"/>
              <a:ea typeface="+mn-ea"/>
              <a:cs typeface="Arial" charset="0"/>
            </a:endParaRPr>
          </a:p>
          <a:p>
            <a:r>
              <a:rPr lang="en-US" kern="1200" dirty="0">
                <a:solidFill>
                  <a:schemeClr val="tx1"/>
                </a:solidFill>
                <a:latin typeface="Arial" charset="0"/>
                <a:ea typeface="+mn-ea"/>
                <a:cs typeface="Arial" charset="0"/>
              </a:rPr>
              <a:t>Are sustainable projects that continue after grant funds have been expended.</a:t>
            </a:r>
          </a:p>
          <a:p>
            <a:endParaRPr lang="en-US" kern="1200" dirty="0">
              <a:solidFill>
                <a:schemeClr val="tx1"/>
              </a:solidFill>
              <a:latin typeface="Arial" charset="0"/>
              <a:ea typeface="+mn-ea"/>
              <a:cs typeface="Arial" charset="0"/>
            </a:endParaRPr>
          </a:p>
          <a:p>
            <a:r>
              <a:rPr lang="en-US" kern="1200" dirty="0">
                <a:solidFill>
                  <a:schemeClr val="tx1"/>
                </a:solidFill>
                <a:latin typeface="Arial" charset="0"/>
                <a:ea typeface="+mn-ea"/>
                <a:cs typeface="Arial" charset="0"/>
              </a:rPr>
              <a:t>Practice proper stewardship of grant funds</a:t>
            </a:r>
          </a:p>
          <a:p>
            <a:endParaRPr lang="en-US" kern="1200" dirty="0">
              <a:solidFill>
                <a:schemeClr val="tx1"/>
              </a:solidFill>
              <a:latin typeface="Arial" charset="0"/>
              <a:ea typeface="+mn-ea"/>
              <a:cs typeface="Arial" charset="0"/>
            </a:endParaRPr>
          </a:p>
          <a:p>
            <a:pPr>
              <a:buNone/>
            </a:pPr>
            <a:r>
              <a:rPr lang="en-US" b="1" i="1" kern="1200" dirty="0">
                <a:solidFill>
                  <a:schemeClr val="tx1"/>
                </a:solidFill>
                <a:latin typeface="Arial" charset="0"/>
                <a:ea typeface="+mn-ea"/>
                <a:cs typeface="Arial" charset="0"/>
              </a:rPr>
              <a:t>How has your club identified community needs in the past?</a:t>
            </a:r>
          </a:p>
          <a:p>
            <a:endParaRPr lang="en-US" dirty="0"/>
          </a:p>
        </p:txBody>
      </p:sp>
      <p:sp>
        <p:nvSpPr>
          <p:cNvPr id="5" name="TextBox 4"/>
          <p:cNvSpPr txBox="1"/>
          <p:nvPr/>
        </p:nvSpPr>
        <p:spPr>
          <a:xfrm>
            <a:off x="4538560" y="1304691"/>
            <a:ext cx="963181" cy="371981"/>
          </a:xfrm>
          <a:prstGeom prst="rect">
            <a:avLst/>
          </a:prstGeom>
          <a:noFill/>
        </p:spPr>
        <p:txBody>
          <a:bodyPr wrap="none" lIns="92168" tIns="46083" rIns="92168" bIns="46083" rtlCol="0">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1800" b="0" i="1" u="none" strike="noStrike" kern="1200" cap="none" spc="0" normalizeH="0" baseline="0" noProof="0" dirty="0">
                <a:ln>
                  <a:noFill/>
                </a:ln>
                <a:solidFill>
                  <a:srgbClr val="000000"/>
                </a:solidFill>
                <a:effectLst/>
                <a:uLnTx/>
                <a:uFillTx/>
                <a:latin typeface="Arial" charset="0"/>
                <a:ea typeface="+mn-ea"/>
                <a:cs typeface="Arial" charset="0"/>
              </a:rPr>
              <a:t>George</a:t>
            </a:r>
          </a:p>
        </p:txBody>
      </p:sp>
    </p:spTree>
    <p:extLst>
      <p:ext uri="{BB962C8B-B14F-4D97-AF65-F5344CB8AC3E}">
        <p14:creationId xmlns:p14="http://schemas.microsoft.com/office/powerpoint/2010/main" val="3520114161"/>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Rectangle 2"/>
          <p:cNvSpPr>
            <a:spLocks noGrp="1" noRot="1" noChangeAspect="1" noChangeArrowheads="1" noTextEdit="1"/>
          </p:cNvSpPr>
          <p:nvPr>
            <p:ph type="sldImg"/>
          </p:nvPr>
        </p:nvSpPr>
        <p:spPr>
          <a:xfrm>
            <a:off x="682625" y="274638"/>
            <a:ext cx="4095750" cy="2305050"/>
          </a:xfrm>
          <a:ln/>
        </p:spPr>
      </p:sp>
      <p:sp>
        <p:nvSpPr>
          <p:cNvPr id="77827" name="Rectangle 3"/>
          <p:cNvSpPr>
            <a:spLocks noGrp="1" noChangeArrowheads="1"/>
          </p:cNvSpPr>
          <p:nvPr>
            <p:ph type="body" idx="1"/>
          </p:nvPr>
        </p:nvSpPr>
        <p:spPr>
          <a:xfrm>
            <a:off x="708350" y="2762874"/>
            <a:ext cx="5660378" cy="5525749"/>
          </a:xfrm>
          <a:noFill/>
          <a:ln/>
        </p:spPr>
        <p:txBody>
          <a:bodyPr/>
          <a:lstStyle/>
          <a:p>
            <a:endParaRPr lang="en-US" dirty="0"/>
          </a:p>
        </p:txBody>
      </p:sp>
      <p:sp>
        <p:nvSpPr>
          <p:cNvPr id="4" name="TextBox 3"/>
          <p:cNvSpPr txBox="1"/>
          <p:nvPr/>
        </p:nvSpPr>
        <p:spPr>
          <a:xfrm>
            <a:off x="4538561" y="1304691"/>
            <a:ext cx="924343" cy="371981"/>
          </a:xfrm>
          <a:prstGeom prst="rect">
            <a:avLst/>
          </a:prstGeom>
          <a:noFill/>
        </p:spPr>
        <p:txBody>
          <a:bodyPr wrap="none" lIns="92168" tIns="46083" rIns="92168" bIns="46083" rtlCol="0">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1800" b="0" i="1" u="none" strike="noStrike" kern="1200" cap="none" spc="0" normalizeH="0" baseline="0" noProof="0" dirty="0">
                <a:ln>
                  <a:noFill/>
                </a:ln>
                <a:solidFill>
                  <a:srgbClr val="000000"/>
                </a:solidFill>
                <a:effectLst/>
                <a:uLnTx/>
                <a:uFillTx/>
                <a:latin typeface="Arial" charset="0"/>
                <a:ea typeface="+mn-ea"/>
                <a:cs typeface="Arial" charset="0"/>
              </a:rPr>
              <a:t>Charlie</a:t>
            </a:r>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Rectangle 2"/>
          <p:cNvSpPr>
            <a:spLocks noGrp="1" noRot="1" noChangeAspect="1" noChangeArrowheads="1" noTextEdit="1"/>
          </p:cNvSpPr>
          <p:nvPr>
            <p:ph type="sldImg"/>
          </p:nvPr>
        </p:nvSpPr>
        <p:spPr>
          <a:xfrm>
            <a:off x="1195388" y="276225"/>
            <a:ext cx="3070225" cy="2303463"/>
          </a:xfrm>
          <a:ln/>
        </p:spPr>
      </p:sp>
      <p:sp>
        <p:nvSpPr>
          <p:cNvPr id="74755" name="Rectangle 3"/>
          <p:cNvSpPr>
            <a:spLocks noGrp="1" noChangeArrowheads="1"/>
          </p:cNvSpPr>
          <p:nvPr>
            <p:ph type="body" idx="1"/>
          </p:nvPr>
        </p:nvSpPr>
        <p:spPr>
          <a:xfrm>
            <a:off x="708348" y="2762874"/>
            <a:ext cx="5984103" cy="5909483"/>
          </a:xfrm>
          <a:noFill/>
          <a:ln/>
        </p:spPr>
        <p:txBody>
          <a:bodyPr/>
          <a:lstStyle/>
          <a:p>
            <a:pPr>
              <a:buNone/>
            </a:pPr>
            <a:r>
              <a:rPr lang="en-US" b="1" kern="1200" dirty="0">
                <a:solidFill>
                  <a:schemeClr val="tx1"/>
                </a:solidFill>
                <a:latin typeface="Arial" charset="0"/>
                <a:ea typeface="+mn-ea"/>
                <a:cs typeface="Arial" charset="0"/>
              </a:rPr>
              <a:t>Key points</a:t>
            </a:r>
          </a:p>
          <a:p>
            <a:r>
              <a:rPr lang="en-US" kern="1200" dirty="0">
                <a:solidFill>
                  <a:schemeClr val="tx1"/>
                </a:solidFill>
                <a:latin typeface="Arial" charset="0"/>
                <a:ea typeface="+mn-ea"/>
                <a:cs typeface="Arial" charset="0"/>
              </a:rPr>
              <a:t>Rotary clubs (as well as districts) can apply to the Foundation for a global grant.</a:t>
            </a:r>
          </a:p>
          <a:p>
            <a:endParaRPr lang="en-US" kern="1200" dirty="0">
              <a:solidFill>
                <a:schemeClr val="tx1"/>
              </a:solidFill>
              <a:latin typeface="Arial" charset="0"/>
              <a:ea typeface="+mn-ea"/>
              <a:cs typeface="Arial" charset="0"/>
            </a:endParaRPr>
          </a:p>
          <a:p>
            <a:r>
              <a:rPr lang="en-US" kern="1200" dirty="0">
                <a:solidFill>
                  <a:schemeClr val="tx1"/>
                </a:solidFill>
                <a:latin typeface="Arial" charset="0"/>
                <a:ea typeface="+mn-ea"/>
                <a:cs typeface="Arial" charset="0"/>
              </a:rPr>
              <a:t>Global grant requests can be submitted online at any time through Member Access on Rotary.org. It is a two-step process: proposal and application.</a:t>
            </a:r>
          </a:p>
          <a:p>
            <a:endParaRPr lang="en-US" kern="1200" dirty="0">
              <a:solidFill>
                <a:schemeClr val="tx1"/>
              </a:solidFill>
              <a:latin typeface="Arial" charset="0"/>
              <a:ea typeface="+mn-ea"/>
              <a:cs typeface="Arial" charset="0"/>
            </a:endParaRPr>
          </a:p>
          <a:p>
            <a:r>
              <a:rPr lang="en-US" kern="1200" dirty="0">
                <a:solidFill>
                  <a:schemeClr val="tx1"/>
                </a:solidFill>
                <a:latin typeface="Arial" charset="0"/>
                <a:ea typeface="+mn-ea"/>
                <a:cs typeface="Arial" charset="0"/>
              </a:rPr>
              <a:t>To be eligible to receive a global grant, a project or activity must support at least one area of focus and meet at least one of that area’s goals </a:t>
            </a:r>
          </a:p>
          <a:p>
            <a:pPr lvl="0"/>
            <a:r>
              <a:rPr lang="en-US" kern="1200" dirty="0">
                <a:solidFill>
                  <a:schemeClr val="tx1"/>
                </a:solidFill>
                <a:latin typeface="Arial" charset="0"/>
                <a:ea typeface="+mn-ea"/>
                <a:cs typeface="Arial" charset="0"/>
              </a:rPr>
              <a:t>Be sustainable</a:t>
            </a:r>
          </a:p>
          <a:p>
            <a:pPr lvl="0"/>
            <a:endParaRPr lang="en-US" kern="1200" dirty="0">
              <a:solidFill>
                <a:schemeClr val="tx1"/>
              </a:solidFill>
              <a:latin typeface="Arial" charset="0"/>
              <a:ea typeface="+mn-ea"/>
              <a:cs typeface="Arial" charset="0"/>
            </a:endParaRPr>
          </a:p>
          <a:p>
            <a:pPr lvl="0"/>
            <a:r>
              <a:rPr lang="en-US" kern="1200" dirty="0">
                <a:solidFill>
                  <a:schemeClr val="tx1"/>
                </a:solidFill>
                <a:latin typeface="Arial" charset="0"/>
                <a:ea typeface="+mn-ea"/>
                <a:cs typeface="Arial" charset="0"/>
              </a:rPr>
              <a:t>Involve Rotary clubs in two pilot districts</a:t>
            </a:r>
          </a:p>
          <a:p>
            <a:pPr lvl="0"/>
            <a:endParaRPr lang="en-US" kern="1200" dirty="0">
              <a:solidFill>
                <a:schemeClr val="tx1"/>
              </a:solidFill>
              <a:latin typeface="Arial" charset="0"/>
              <a:ea typeface="+mn-ea"/>
              <a:cs typeface="Arial" charset="0"/>
            </a:endParaRPr>
          </a:p>
          <a:p>
            <a:pPr lvl="0"/>
            <a:r>
              <a:rPr lang="en-US" kern="1200" dirty="0">
                <a:solidFill>
                  <a:schemeClr val="tx1"/>
                </a:solidFill>
                <a:latin typeface="Arial" charset="0"/>
                <a:ea typeface="+mn-ea"/>
                <a:cs typeface="Arial" charset="0"/>
              </a:rPr>
              <a:t>Have a minimum budget of US$30,000 </a:t>
            </a:r>
          </a:p>
          <a:p>
            <a:pPr lvl="0"/>
            <a:endParaRPr lang="en-US" kern="1200" dirty="0">
              <a:solidFill>
                <a:schemeClr val="tx1"/>
              </a:solidFill>
              <a:latin typeface="Arial" charset="0"/>
              <a:ea typeface="+mn-ea"/>
              <a:cs typeface="Arial" charset="0"/>
            </a:endParaRPr>
          </a:p>
          <a:p>
            <a:r>
              <a:rPr lang="en-US" kern="1200" dirty="0">
                <a:solidFill>
                  <a:schemeClr val="tx1"/>
                </a:solidFill>
                <a:latin typeface="Arial" charset="0"/>
                <a:ea typeface="+mn-ea"/>
                <a:cs typeface="Arial" charset="0"/>
              </a:rPr>
              <a:t>The district must confirm that a club is qualified to receive a global grant. </a:t>
            </a:r>
          </a:p>
          <a:p>
            <a:endParaRPr lang="en-US" dirty="0"/>
          </a:p>
        </p:txBody>
      </p:sp>
      <p:sp>
        <p:nvSpPr>
          <p:cNvPr id="4" name="TextBox 3"/>
          <p:cNvSpPr txBox="1"/>
          <p:nvPr/>
        </p:nvSpPr>
        <p:spPr>
          <a:xfrm>
            <a:off x="4538561" y="1304691"/>
            <a:ext cx="924343" cy="371981"/>
          </a:xfrm>
          <a:prstGeom prst="rect">
            <a:avLst/>
          </a:prstGeom>
          <a:noFill/>
        </p:spPr>
        <p:txBody>
          <a:bodyPr wrap="none" lIns="92168" tIns="46083" rIns="92168" bIns="46083" rtlCol="0">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1800" b="0" i="1" u="none" strike="noStrike" kern="1200" cap="none" spc="0" normalizeH="0" baseline="0" noProof="0" dirty="0">
                <a:ln>
                  <a:noFill/>
                </a:ln>
                <a:solidFill>
                  <a:srgbClr val="000000"/>
                </a:solidFill>
                <a:effectLst/>
                <a:uLnTx/>
                <a:uFillTx/>
                <a:latin typeface="Arial" charset="0"/>
                <a:ea typeface="+mn-ea"/>
                <a:cs typeface="Arial" charset="0"/>
              </a:rPr>
              <a:t>Charlie</a:t>
            </a:r>
          </a:p>
        </p:txBody>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95388" y="276225"/>
            <a:ext cx="3070225" cy="2303463"/>
          </a:xfrm>
        </p:spPr>
      </p:sp>
      <p:sp>
        <p:nvSpPr>
          <p:cNvPr id="3" name="Notes Placeholder 2"/>
          <p:cNvSpPr>
            <a:spLocks noGrp="1"/>
          </p:cNvSpPr>
          <p:nvPr>
            <p:ph type="body" idx="1"/>
          </p:nvPr>
        </p:nvSpPr>
        <p:spPr>
          <a:xfrm>
            <a:off x="230776" y="2762874"/>
            <a:ext cx="6615526" cy="6293215"/>
          </a:xfrm>
        </p:spPr>
        <p:txBody>
          <a:bodyPr>
            <a:normAutofit/>
          </a:bodyPr>
          <a:lstStyle/>
          <a:p>
            <a:pPr lvl="0">
              <a:buNone/>
            </a:pPr>
            <a:r>
              <a:rPr lang="en-US" b="1" kern="1200" dirty="0">
                <a:solidFill>
                  <a:schemeClr val="tx1"/>
                </a:solidFill>
                <a:latin typeface="Arial" charset="0"/>
                <a:ea typeface="+mn-ea"/>
                <a:cs typeface="Arial" charset="0"/>
              </a:rPr>
              <a:t>Key points</a:t>
            </a:r>
          </a:p>
          <a:p>
            <a:pPr lvl="0"/>
            <a:r>
              <a:rPr lang="en-US" kern="1200" dirty="0">
                <a:solidFill>
                  <a:schemeClr val="tx1"/>
                </a:solidFill>
                <a:latin typeface="Arial" charset="0"/>
                <a:ea typeface="+mn-ea"/>
                <a:cs typeface="Arial" charset="0"/>
              </a:rPr>
              <a:t>Cash contributions for grants must come from Rotarians or be raised by Rotarians in a community fundraiser, unless the funds are already available in the club or district. </a:t>
            </a:r>
          </a:p>
          <a:p>
            <a:pPr lvl="0"/>
            <a:endParaRPr lang="en-US" kern="1200" dirty="0">
              <a:solidFill>
                <a:schemeClr val="tx1"/>
              </a:solidFill>
              <a:latin typeface="Arial" charset="0"/>
              <a:ea typeface="+mn-ea"/>
              <a:cs typeface="Arial" charset="0"/>
            </a:endParaRPr>
          </a:p>
          <a:p>
            <a:pPr lvl="0"/>
            <a:r>
              <a:rPr lang="en-US" kern="1200" dirty="0">
                <a:solidFill>
                  <a:schemeClr val="tx1"/>
                </a:solidFill>
                <a:latin typeface="Arial" charset="0"/>
                <a:ea typeface="+mn-ea"/>
                <a:cs typeface="Arial" charset="0"/>
              </a:rPr>
              <a:t>Rotarians cannot collect funds from beneficiaries in exchange for receiving the grant.</a:t>
            </a:r>
          </a:p>
          <a:p>
            <a:pPr lvl="0"/>
            <a:endParaRPr lang="en-US" kern="1200" dirty="0">
              <a:solidFill>
                <a:schemeClr val="tx1"/>
              </a:solidFill>
              <a:latin typeface="Arial" charset="0"/>
              <a:ea typeface="+mn-ea"/>
              <a:cs typeface="Arial" charset="0"/>
            </a:endParaRPr>
          </a:p>
          <a:p>
            <a:pPr lvl="0"/>
            <a:r>
              <a:rPr lang="en-US" kern="1200" dirty="0">
                <a:solidFill>
                  <a:schemeClr val="tx1"/>
                </a:solidFill>
                <a:latin typeface="Arial" charset="0"/>
                <a:ea typeface="+mn-ea"/>
                <a:cs typeface="Arial" charset="0"/>
              </a:rPr>
              <a:t>Contributions cannot come from other Foundation grant projects.</a:t>
            </a:r>
          </a:p>
          <a:p>
            <a:pPr lvl="0"/>
            <a:endParaRPr lang="en-US" kern="1200" dirty="0">
              <a:solidFill>
                <a:schemeClr val="tx1"/>
              </a:solidFill>
              <a:latin typeface="Arial" charset="0"/>
              <a:ea typeface="+mn-ea"/>
              <a:cs typeface="Arial" charset="0"/>
            </a:endParaRPr>
          </a:p>
          <a:p>
            <a:pPr lvl="0"/>
            <a:r>
              <a:rPr lang="en-US" kern="1200" dirty="0">
                <a:solidFill>
                  <a:schemeClr val="tx1"/>
                </a:solidFill>
                <a:latin typeface="Arial" charset="0"/>
                <a:ea typeface="+mn-ea"/>
                <a:cs typeface="Arial" charset="0"/>
              </a:rPr>
              <a:t>Cash contributions should always be credited to the individuals who gave the funds. Rotarians cannot collect funds from individuals and claim the donation as their own, unless they have received explicit permission from the donors to do so. </a:t>
            </a:r>
          </a:p>
          <a:p>
            <a:pPr lvl="0"/>
            <a:endParaRPr lang="en-US" kern="1200" dirty="0">
              <a:solidFill>
                <a:schemeClr val="tx1"/>
              </a:solidFill>
              <a:latin typeface="Arial" charset="0"/>
              <a:ea typeface="+mn-ea"/>
              <a:cs typeface="Arial" charset="0"/>
            </a:endParaRPr>
          </a:p>
          <a:p>
            <a:pPr lvl="0">
              <a:buNone/>
            </a:pPr>
            <a:r>
              <a:rPr lang="en-US" b="1" i="1" kern="1200" dirty="0">
                <a:solidFill>
                  <a:schemeClr val="tx1"/>
                </a:solidFill>
                <a:latin typeface="Arial" charset="0"/>
                <a:ea typeface="+mn-ea"/>
                <a:cs typeface="Arial" charset="0"/>
              </a:rPr>
              <a:t>How do you raise cash contributions for projects?</a:t>
            </a:r>
          </a:p>
          <a:p>
            <a:pPr lvl="0">
              <a:buNone/>
            </a:pPr>
            <a:r>
              <a:rPr lang="en-US" b="1" i="1" kern="1200" dirty="0">
                <a:solidFill>
                  <a:schemeClr val="tx1"/>
                </a:solidFill>
                <a:latin typeface="Arial" charset="0"/>
                <a:ea typeface="+mn-ea"/>
                <a:cs typeface="Arial" charset="0"/>
              </a:rPr>
              <a:t>How do you cultivate further contributions from donors?</a:t>
            </a:r>
          </a:p>
          <a:p>
            <a:pPr lvl="0"/>
            <a:r>
              <a:rPr lang="en-US" b="1" kern="1200" dirty="0">
                <a:solidFill>
                  <a:schemeClr val="tx1"/>
                </a:solidFill>
                <a:latin typeface="Arial" charset="0"/>
                <a:ea typeface="+mn-ea"/>
                <a:cs typeface="Arial" charset="0"/>
              </a:rPr>
              <a:t>Sample responses</a:t>
            </a:r>
          </a:p>
          <a:p>
            <a:pPr lvl="0"/>
            <a:r>
              <a:rPr lang="en-US" i="1" kern="1200" dirty="0">
                <a:solidFill>
                  <a:schemeClr val="tx1"/>
                </a:solidFill>
                <a:latin typeface="Arial" charset="0"/>
                <a:ea typeface="+mn-ea"/>
                <a:cs typeface="Arial" charset="0"/>
              </a:rPr>
              <a:t>Recognize and thank donors. </a:t>
            </a:r>
          </a:p>
          <a:p>
            <a:pPr lvl="0"/>
            <a:r>
              <a:rPr lang="en-US" i="1" kern="1200" dirty="0">
                <a:solidFill>
                  <a:schemeClr val="tx1"/>
                </a:solidFill>
                <a:latin typeface="Arial" charset="0"/>
                <a:ea typeface="+mn-ea"/>
                <a:cs typeface="Arial" charset="0"/>
              </a:rPr>
              <a:t>Spend funds on their intended purpose.</a:t>
            </a:r>
          </a:p>
          <a:p>
            <a:pPr lvl="0"/>
            <a:r>
              <a:rPr lang="en-US" i="1" kern="1200" dirty="0">
                <a:solidFill>
                  <a:schemeClr val="tx1"/>
                </a:solidFill>
                <a:latin typeface="Arial" charset="0"/>
                <a:ea typeface="+mn-ea"/>
                <a:cs typeface="Arial" charset="0"/>
              </a:rPr>
              <a:t>Report on how grant funds were spent and who benefited. </a:t>
            </a:r>
          </a:p>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92EC75F0-6EDD-425F-BED5-09C332EAD4B5}" type="slidenum">
              <a:rPr kumimoji="0" lang="en-US" sz="1200" b="0" i="0" u="none" strike="noStrike" kern="1200" cap="none" spc="0" normalizeH="0" baseline="0" noProof="0" smtClean="0">
                <a:ln>
                  <a:noFill/>
                </a:ln>
                <a:solidFill>
                  <a:srgbClr val="000000"/>
                </a:solidFill>
                <a:effectLst/>
                <a:uLnTx/>
                <a:uFillTx/>
                <a:latin typeface="Arial" charset="0"/>
                <a:ea typeface="+mn-ea"/>
                <a:cs typeface="Arial" charset="0"/>
              </a:rPr>
              <a:pPr marL="0" marR="0" lvl="0" indent="0" algn="r" defTabSz="914400" rtl="0" eaLnBrk="1" fontAlgn="base" latinLnBrk="0" hangingPunct="1">
                <a:lnSpc>
                  <a:spcPct val="100000"/>
                </a:lnSpc>
                <a:spcBef>
                  <a:spcPct val="0"/>
                </a:spcBef>
                <a:spcAft>
                  <a:spcPct val="0"/>
                </a:spcAft>
                <a:buClrTx/>
                <a:buSzTx/>
                <a:buFontTx/>
                <a:buNone/>
                <a:tabLst/>
                <a:defRPr/>
              </a:pPr>
              <a:t>74</a:t>
            </a:fld>
            <a:endParaRPr kumimoji="0" lang="en-US" sz="1200" b="0" i="0" u="none" strike="noStrike" kern="1200" cap="none" spc="0" normalizeH="0" baseline="0" noProof="0">
              <a:ln>
                <a:noFill/>
              </a:ln>
              <a:solidFill>
                <a:srgbClr val="000000"/>
              </a:solidFill>
              <a:effectLst/>
              <a:uLnTx/>
              <a:uFillTx/>
              <a:latin typeface="Arial" charset="0"/>
              <a:ea typeface="+mn-ea"/>
              <a:cs typeface="Arial" charset="0"/>
            </a:endParaRPr>
          </a:p>
        </p:txBody>
      </p:sp>
      <p:sp>
        <p:nvSpPr>
          <p:cNvPr id="5" name="TextBox 4"/>
          <p:cNvSpPr txBox="1"/>
          <p:nvPr/>
        </p:nvSpPr>
        <p:spPr>
          <a:xfrm>
            <a:off x="4538561" y="1304691"/>
            <a:ext cx="924343" cy="371981"/>
          </a:xfrm>
          <a:prstGeom prst="rect">
            <a:avLst/>
          </a:prstGeom>
          <a:noFill/>
        </p:spPr>
        <p:txBody>
          <a:bodyPr wrap="none" lIns="92168" tIns="46083" rIns="92168" bIns="46083" rtlCol="0">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1800" b="0" i="1" u="none" strike="noStrike" kern="1200" cap="none" spc="0" normalizeH="0" baseline="0" noProof="0" dirty="0">
                <a:ln>
                  <a:noFill/>
                </a:ln>
                <a:solidFill>
                  <a:srgbClr val="000000"/>
                </a:solidFill>
                <a:effectLst/>
                <a:uLnTx/>
                <a:uFillTx/>
                <a:latin typeface="Arial" charset="0"/>
                <a:ea typeface="+mn-ea"/>
                <a:cs typeface="Arial" charset="0"/>
              </a:rPr>
              <a:t>Charlie</a:t>
            </a: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9" name="Rectangle 6">
            <a:extLst>
              <a:ext uri="{FF2B5EF4-FFF2-40B4-BE49-F238E27FC236}">
                <a16:creationId xmlns:a16="http://schemas.microsoft.com/office/drawing/2014/main" id="{CFC13DC0-B047-4532-A8EF-9546829505C2}"/>
              </a:ext>
            </a:extLst>
          </p:cNvPr>
          <p:cNvSpPr>
            <a:spLocks noGrp="1" noChangeArrowheads="1"/>
          </p:cNvSpPr>
          <p:nvPr>
            <p:ph type="sldNum"/>
          </p:nvPr>
        </p:nvSpPr>
        <p:spPr>
          <a:ln/>
        </p:spPr>
        <p:txBody>
          <a:bodyPr/>
          <a:lstStyle/>
          <a:p>
            <a:fld id="{BBE7AE20-7B12-4E2F-BACE-38C97DADAD56}" type="slidenum">
              <a:rPr lang="en-US" altLang="en-US"/>
              <a:pPr/>
              <a:t>5</a:t>
            </a:fld>
            <a:endParaRPr lang="en-US" altLang="en-US" dirty="0"/>
          </a:p>
        </p:txBody>
      </p:sp>
      <p:sp>
        <p:nvSpPr>
          <p:cNvPr id="31745" name="Text Box 1">
            <a:extLst>
              <a:ext uri="{FF2B5EF4-FFF2-40B4-BE49-F238E27FC236}">
                <a16:creationId xmlns:a16="http://schemas.microsoft.com/office/drawing/2014/main" id="{8149CE1D-FB44-488E-8EEC-367E16891858}"/>
              </a:ext>
            </a:extLst>
          </p:cNvPr>
          <p:cNvSpPr txBox="1">
            <a:spLocks noChangeArrowheads="1"/>
          </p:cNvSpPr>
          <p:nvPr/>
        </p:nvSpPr>
        <p:spPr bwMode="auto">
          <a:xfrm>
            <a:off x="4398963" y="9555163"/>
            <a:ext cx="3371850" cy="5016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lstStyle>
            <a:lvl1pPr>
              <a:tabLst>
                <a:tab pos="723900" algn="l"/>
                <a:tab pos="1447800" algn="l"/>
                <a:tab pos="2171700" algn="l"/>
                <a:tab pos="2895600" algn="l"/>
              </a:tabLst>
              <a:defRPr>
                <a:solidFill>
                  <a:srgbClr val="000000"/>
                </a:solidFill>
                <a:latin typeface="Arial" panose="020B0604020202020204" pitchFamily="34" charset="0"/>
                <a:ea typeface="Microsoft YaHei" panose="020B0503020204020204" pitchFamily="34" charset="-122"/>
              </a:defRPr>
            </a:lvl1pPr>
            <a:lvl2pPr>
              <a:tabLst>
                <a:tab pos="723900" algn="l"/>
                <a:tab pos="1447800" algn="l"/>
                <a:tab pos="2171700" algn="l"/>
                <a:tab pos="2895600" algn="l"/>
              </a:tabLst>
              <a:defRPr>
                <a:solidFill>
                  <a:srgbClr val="000000"/>
                </a:solidFill>
                <a:latin typeface="Arial" panose="020B0604020202020204" pitchFamily="34" charset="0"/>
                <a:ea typeface="Microsoft YaHei" panose="020B0503020204020204" pitchFamily="34" charset="-122"/>
              </a:defRPr>
            </a:lvl2pPr>
            <a:lvl3pPr>
              <a:tabLst>
                <a:tab pos="723900" algn="l"/>
                <a:tab pos="1447800" algn="l"/>
                <a:tab pos="2171700" algn="l"/>
                <a:tab pos="2895600" algn="l"/>
              </a:tabLst>
              <a:defRPr>
                <a:solidFill>
                  <a:srgbClr val="000000"/>
                </a:solidFill>
                <a:latin typeface="Arial" panose="020B0604020202020204" pitchFamily="34" charset="0"/>
                <a:ea typeface="Microsoft YaHei" panose="020B0503020204020204" pitchFamily="34" charset="-122"/>
              </a:defRPr>
            </a:lvl3pPr>
            <a:lvl4pPr>
              <a:tabLst>
                <a:tab pos="723900" algn="l"/>
                <a:tab pos="1447800" algn="l"/>
                <a:tab pos="2171700" algn="l"/>
                <a:tab pos="2895600" algn="l"/>
              </a:tabLst>
              <a:defRPr>
                <a:solidFill>
                  <a:srgbClr val="000000"/>
                </a:solidFill>
                <a:latin typeface="Arial" panose="020B0604020202020204" pitchFamily="34" charset="0"/>
                <a:ea typeface="Microsoft YaHei" panose="020B0503020204020204" pitchFamily="34" charset="-122"/>
              </a:defRPr>
            </a:lvl4pPr>
            <a:lvl5pPr>
              <a:tabLst>
                <a:tab pos="723900" algn="l"/>
                <a:tab pos="1447800" algn="l"/>
                <a:tab pos="2171700" algn="l"/>
                <a:tab pos="2895600" algn="l"/>
              </a:tabLst>
              <a:defRPr>
                <a:solidFill>
                  <a:srgbClr val="000000"/>
                </a:solidFill>
                <a:latin typeface="Arial" panose="020B0604020202020204" pitchFamily="34" charset="0"/>
                <a:ea typeface="Microsoft YaHei" panose="020B0503020204020204" pitchFamily="34" charset="-122"/>
              </a:defRPr>
            </a:lvl5pPr>
            <a:lvl6pPr marL="25146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a:solidFill>
                  <a:srgbClr val="000000"/>
                </a:solidFill>
                <a:latin typeface="Arial" panose="020B0604020202020204" pitchFamily="34" charset="0"/>
                <a:ea typeface="Microsoft YaHei" panose="020B0503020204020204" pitchFamily="34" charset="-122"/>
              </a:defRPr>
            </a:lvl6pPr>
            <a:lvl7pPr marL="29718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a:solidFill>
                  <a:srgbClr val="000000"/>
                </a:solidFill>
                <a:latin typeface="Arial" panose="020B0604020202020204" pitchFamily="34" charset="0"/>
                <a:ea typeface="Microsoft YaHei" panose="020B0503020204020204" pitchFamily="34" charset="-122"/>
              </a:defRPr>
            </a:lvl7pPr>
            <a:lvl8pPr marL="34290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a:solidFill>
                  <a:srgbClr val="000000"/>
                </a:solidFill>
                <a:latin typeface="Arial" panose="020B0604020202020204" pitchFamily="34" charset="0"/>
                <a:ea typeface="Microsoft YaHei" panose="020B0503020204020204" pitchFamily="34" charset="-122"/>
              </a:defRPr>
            </a:lvl8pPr>
            <a:lvl9pPr marL="38862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a:solidFill>
                  <a:srgbClr val="000000"/>
                </a:solidFill>
                <a:latin typeface="Arial" panose="020B0604020202020204" pitchFamily="34" charset="0"/>
                <a:ea typeface="Microsoft YaHei" panose="020B0503020204020204" pitchFamily="34" charset="-122"/>
              </a:defRPr>
            </a:lvl9pPr>
          </a:lstStyle>
          <a:p>
            <a:fld id="{5B011BF4-E702-45DA-B772-530674A39CC9}" type="slidenum">
              <a:rPr lang="en-US" altLang="en-US" sz="1400"/>
              <a:pPr/>
              <a:t>5</a:t>
            </a:fld>
            <a:endParaRPr lang="en-US" altLang="en-US" sz="1400" dirty="0"/>
          </a:p>
        </p:txBody>
      </p:sp>
      <p:sp>
        <p:nvSpPr>
          <p:cNvPr id="31746" name="Rectangle 2">
            <a:extLst>
              <a:ext uri="{FF2B5EF4-FFF2-40B4-BE49-F238E27FC236}">
                <a16:creationId xmlns:a16="http://schemas.microsoft.com/office/drawing/2014/main" id="{04B3115C-5531-43AD-898C-74ABC00834CB}"/>
              </a:ext>
            </a:extLst>
          </p:cNvPr>
          <p:cNvSpPr txBox="1">
            <a:spLocks noGrp="1" noRot="1" noChangeAspect="1" noChangeArrowheads="1"/>
          </p:cNvSpPr>
          <p:nvPr>
            <p:ph type="sldImg"/>
          </p:nvPr>
        </p:nvSpPr>
        <p:spPr bwMode="auto">
          <a:xfrm>
            <a:off x="1181100" y="696913"/>
            <a:ext cx="4648200" cy="3486150"/>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31747" name="Rectangle 3">
            <a:extLst>
              <a:ext uri="{FF2B5EF4-FFF2-40B4-BE49-F238E27FC236}">
                <a16:creationId xmlns:a16="http://schemas.microsoft.com/office/drawing/2014/main" id="{FC00B35A-EF01-4B5D-91D7-0ACDABBBEC45}"/>
              </a:ext>
            </a:extLst>
          </p:cNvPr>
          <p:cNvSpPr txBox="1">
            <a:spLocks noGrp="1" noChangeArrowheads="1"/>
          </p:cNvSpPr>
          <p:nvPr>
            <p:ph type="body" idx="1"/>
          </p:nvPr>
        </p:nvSpPr>
        <p:spPr bwMode="auto">
          <a:xfrm>
            <a:off x="701675" y="4416425"/>
            <a:ext cx="5608638" cy="4183063"/>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marL="215900" indent="-214313" eaLnBrk="1">
              <a:spcBef>
                <a:spcPct val="0"/>
              </a:spcBef>
              <a:tabLst>
                <a:tab pos="723900" algn="l"/>
                <a:tab pos="1447800" algn="l"/>
                <a:tab pos="2171700" algn="l"/>
                <a:tab pos="2895600" algn="l"/>
                <a:tab pos="3619500" algn="l"/>
                <a:tab pos="4343400" algn="l"/>
                <a:tab pos="5067300" algn="l"/>
              </a:tabLst>
            </a:pPr>
            <a:endParaRPr lang="en-US" altLang="en-US" sz="2000" dirty="0">
              <a:latin typeface="Arial" panose="020B0604020202020204" pitchFamily="34" charset="0"/>
              <a:ea typeface="Microsoft YaHei" panose="020B0503020204020204" pitchFamily="34" charset="-122"/>
            </a:endParaRPr>
          </a:p>
        </p:txBody>
      </p:sp>
      <p:sp>
        <p:nvSpPr>
          <p:cNvPr id="31748" name="Rectangle 4">
            <a:extLst>
              <a:ext uri="{FF2B5EF4-FFF2-40B4-BE49-F238E27FC236}">
                <a16:creationId xmlns:a16="http://schemas.microsoft.com/office/drawing/2014/main" id="{38A0CE01-DFEE-485A-9E4F-80825921AE13}"/>
              </a:ext>
            </a:extLst>
          </p:cNvPr>
          <p:cNvSpPr>
            <a:spLocks noChangeArrowheads="1"/>
          </p:cNvSpPr>
          <p:nvPr/>
        </p:nvSpPr>
        <p:spPr bwMode="auto">
          <a:xfrm>
            <a:off x="3970338" y="8829675"/>
            <a:ext cx="3036887" cy="46513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lstStyle>
            <a:lvl1pPr>
              <a:tabLst>
                <a:tab pos="723900" algn="l"/>
                <a:tab pos="1447800" algn="l"/>
                <a:tab pos="2171700" algn="l"/>
                <a:tab pos="2894013" algn="l"/>
                <a:tab pos="2895600" algn="l"/>
              </a:tabLst>
              <a:defRPr>
                <a:solidFill>
                  <a:srgbClr val="000000"/>
                </a:solidFill>
                <a:latin typeface="Arial" panose="020B0604020202020204" pitchFamily="34" charset="0"/>
                <a:ea typeface="Microsoft YaHei" panose="020B0503020204020204" pitchFamily="34" charset="-122"/>
              </a:defRPr>
            </a:lvl1pPr>
            <a:lvl2pPr>
              <a:tabLst>
                <a:tab pos="723900" algn="l"/>
                <a:tab pos="1447800" algn="l"/>
                <a:tab pos="2171700" algn="l"/>
                <a:tab pos="2894013" algn="l"/>
                <a:tab pos="2895600" algn="l"/>
              </a:tabLst>
              <a:defRPr>
                <a:solidFill>
                  <a:srgbClr val="000000"/>
                </a:solidFill>
                <a:latin typeface="Arial" panose="020B0604020202020204" pitchFamily="34" charset="0"/>
                <a:ea typeface="Microsoft YaHei" panose="020B0503020204020204" pitchFamily="34" charset="-122"/>
              </a:defRPr>
            </a:lvl2pPr>
            <a:lvl3pPr>
              <a:tabLst>
                <a:tab pos="723900" algn="l"/>
                <a:tab pos="1447800" algn="l"/>
                <a:tab pos="2171700" algn="l"/>
                <a:tab pos="2894013" algn="l"/>
                <a:tab pos="2895600" algn="l"/>
              </a:tabLst>
              <a:defRPr>
                <a:solidFill>
                  <a:srgbClr val="000000"/>
                </a:solidFill>
                <a:latin typeface="Arial" panose="020B0604020202020204" pitchFamily="34" charset="0"/>
                <a:ea typeface="Microsoft YaHei" panose="020B0503020204020204" pitchFamily="34" charset="-122"/>
              </a:defRPr>
            </a:lvl3pPr>
            <a:lvl4pPr>
              <a:tabLst>
                <a:tab pos="723900" algn="l"/>
                <a:tab pos="1447800" algn="l"/>
                <a:tab pos="2171700" algn="l"/>
                <a:tab pos="2894013" algn="l"/>
                <a:tab pos="2895600" algn="l"/>
              </a:tabLst>
              <a:defRPr>
                <a:solidFill>
                  <a:srgbClr val="000000"/>
                </a:solidFill>
                <a:latin typeface="Arial" panose="020B0604020202020204" pitchFamily="34" charset="0"/>
                <a:ea typeface="Microsoft YaHei" panose="020B0503020204020204" pitchFamily="34" charset="-122"/>
              </a:defRPr>
            </a:lvl4pPr>
            <a:lvl5pPr>
              <a:tabLst>
                <a:tab pos="723900" algn="l"/>
                <a:tab pos="1447800" algn="l"/>
                <a:tab pos="2171700" algn="l"/>
                <a:tab pos="2894013" algn="l"/>
                <a:tab pos="2895600" algn="l"/>
              </a:tabLst>
              <a:defRPr>
                <a:solidFill>
                  <a:srgbClr val="000000"/>
                </a:solidFill>
                <a:latin typeface="Arial" panose="020B0604020202020204" pitchFamily="34" charset="0"/>
                <a:ea typeface="Microsoft YaHei" panose="020B0503020204020204" pitchFamily="34" charset="-122"/>
              </a:defRPr>
            </a:lvl5pPr>
            <a:lvl6pPr marL="25146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4013" algn="l"/>
                <a:tab pos="2895600" algn="l"/>
              </a:tabLst>
              <a:defRPr>
                <a:solidFill>
                  <a:srgbClr val="000000"/>
                </a:solidFill>
                <a:latin typeface="Arial" panose="020B0604020202020204" pitchFamily="34" charset="0"/>
                <a:ea typeface="Microsoft YaHei" panose="020B0503020204020204" pitchFamily="34" charset="-122"/>
              </a:defRPr>
            </a:lvl6pPr>
            <a:lvl7pPr marL="29718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4013" algn="l"/>
                <a:tab pos="2895600" algn="l"/>
              </a:tabLst>
              <a:defRPr>
                <a:solidFill>
                  <a:srgbClr val="000000"/>
                </a:solidFill>
                <a:latin typeface="Arial" panose="020B0604020202020204" pitchFamily="34" charset="0"/>
                <a:ea typeface="Microsoft YaHei" panose="020B0503020204020204" pitchFamily="34" charset="-122"/>
              </a:defRPr>
            </a:lvl7pPr>
            <a:lvl8pPr marL="34290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4013" algn="l"/>
                <a:tab pos="2895600" algn="l"/>
              </a:tabLst>
              <a:defRPr>
                <a:solidFill>
                  <a:srgbClr val="000000"/>
                </a:solidFill>
                <a:latin typeface="Arial" panose="020B0604020202020204" pitchFamily="34" charset="0"/>
                <a:ea typeface="Microsoft YaHei" panose="020B0503020204020204" pitchFamily="34" charset="-122"/>
              </a:defRPr>
            </a:lvl8pPr>
            <a:lvl9pPr marL="38862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4013" algn="l"/>
                <a:tab pos="2895600" algn="l"/>
              </a:tabLst>
              <a:defRPr>
                <a:solidFill>
                  <a:srgbClr val="000000"/>
                </a:solidFill>
                <a:latin typeface="Arial" panose="020B0604020202020204" pitchFamily="34" charset="0"/>
                <a:ea typeface="Microsoft YaHei" panose="020B0503020204020204" pitchFamily="34" charset="-122"/>
              </a:defRPr>
            </a:lvl9pPr>
          </a:lstStyle>
          <a:p>
            <a:pPr algn="r" hangingPunct="1">
              <a:lnSpc>
                <a:spcPct val="100000"/>
              </a:lnSpc>
            </a:pPr>
            <a:fld id="{DCBF3306-AD54-4379-9DAA-A4B895192089}" type="slidenum">
              <a:rPr lang="en-US" altLang="en-US" sz="1200">
                <a:latin typeface="Calibri" panose="020F0502020204030204" pitchFamily="34" charset="0"/>
              </a:rPr>
              <a:pPr algn="r" hangingPunct="1">
                <a:lnSpc>
                  <a:spcPct val="100000"/>
                </a:lnSpc>
              </a:pPr>
              <a:t>5</a:t>
            </a:fld>
            <a:endParaRPr lang="en-US" altLang="en-US" sz="1200" dirty="0">
              <a:latin typeface="Calibri" panose="020F0502020204030204" pitchFamily="34" charset="0"/>
            </a:endParaRPr>
          </a:p>
        </p:txBody>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95388" y="276225"/>
            <a:ext cx="3070225" cy="2303463"/>
          </a:xfrm>
        </p:spPr>
      </p:sp>
      <p:sp>
        <p:nvSpPr>
          <p:cNvPr id="3" name="Notes Placeholder 2"/>
          <p:cNvSpPr>
            <a:spLocks noGrp="1"/>
          </p:cNvSpPr>
          <p:nvPr>
            <p:ph type="body" idx="1"/>
          </p:nvPr>
        </p:nvSpPr>
        <p:spPr>
          <a:xfrm>
            <a:off x="230776" y="2762874"/>
            <a:ext cx="6615526" cy="6293215"/>
          </a:xfrm>
        </p:spPr>
        <p:txBody>
          <a:bodyPr>
            <a:normAutofit/>
          </a:bodyPr>
          <a:lstStyle/>
          <a:p>
            <a:pPr lvl="0">
              <a:buNone/>
            </a:pPr>
            <a:r>
              <a:rPr lang="en-US" b="1" kern="1200" dirty="0">
                <a:solidFill>
                  <a:schemeClr val="tx1"/>
                </a:solidFill>
                <a:latin typeface="Arial" charset="0"/>
                <a:ea typeface="+mn-ea"/>
                <a:cs typeface="Arial" charset="0"/>
              </a:rPr>
              <a:t>Key points</a:t>
            </a:r>
          </a:p>
          <a:p>
            <a:pPr lvl="0"/>
            <a:r>
              <a:rPr lang="en-US" kern="1200" dirty="0">
                <a:solidFill>
                  <a:schemeClr val="tx1"/>
                </a:solidFill>
                <a:latin typeface="Arial" charset="0"/>
                <a:ea typeface="+mn-ea"/>
                <a:cs typeface="Arial" charset="0"/>
              </a:rPr>
              <a:t>Cash contributions for grants must come from Rotarians or be raised by Rotarians in a community fundraiser, unless the funds are already available in the club or district. </a:t>
            </a:r>
          </a:p>
          <a:p>
            <a:pPr lvl="0"/>
            <a:endParaRPr lang="en-US" kern="1200" dirty="0">
              <a:solidFill>
                <a:schemeClr val="tx1"/>
              </a:solidFill>
              <a:latin typeface="Arial" charset="0"/>
              <a:ea typeface="+mn-ea"/>
              <a:cs typeface="Arial" charset="0"/>
            </a:endParaRPr>
          </a:p>
          <a:p>
            <a:pPr lvl="0"/>
            <a:r>
              <a:rPr lang="en-US" kern="1200" dirty="0">
                <a:solidFill>
                  <a:schemeClr val="tx1"/>
                </a:solidFill>
                <a:latin typeface="Arial" charset="0"/>
                <a:ea typeface="+mn-ea"/>
                <a:cs typeface="Arial" charset="0"/>
              </a:rPr>
              <a:t>Rotarians cannot collect funds from beneficiaries in exchange for receiving the grant.</a:t>
            </a:r>
          </a:p>
          <a:p>
            <a:pPr lvl="0"/>
            <a:endParaRPr lang="en-US" kern="1200" dirty="0">
              <a:solidFill>
                <a:schemeClr val="tx1"/>
              </a:solidFill>
              <a:latin typeface="Arial" charset="0"/>
              <a:ea typeface="+mn-ea"/>
              <a:cs typeface="Arial" charset="0"/>
            </a:endParaRPr>
          </a:p>
          <a:p>
            <a:pPr lvl="0"/>
            <a:r>
              <a:rPr lang="en-US" kern="1200" dirty="0">
                <a:solidFill>
                  <a:schemeClr val="tx1"/>
                </a:solidFill>
                <a:latin typeface="Arial" charset="0"/>
                <a:ea typeface="+mn-ea"/>
                <a:cs typeface="Arial" charset="0"/>
              </a:rPr>
              <a:t>Contributions cannot come from other Foundation grant projects.</a:t>
            </a:r>
          </a:p>
          <a:p>
            <a:pPr lvl="0"/>
            <a:endParaRPr lang="en-US" kern="1200" dirty="0">
              <a:solidFill>
                <a:schemeClr val="tx1"/>
              </a:solidFill>
              <a:latin typeface="Arial" charset="0"/>
              <a:ea typeface="+mn-ea"/>
              <a:cs typeface="Arial" charset="0"/>
            </a:endParaRPr>
          </a:p>
          <a:p>
            <a:pPr lvl="0"/>
            <a:r>
              <a:rPr lang="en-US" kern="1200" dirty="0">
                <a:solidFill>
                  <a:schemeClr val="tx1"/>
                </a:solidFill>
                <a:latin typeface="Arial" charset="0"/>
                <a:ea typeface="+mn-ea"/>
                <a:cs typeface="Arial" charset="0"/>
              </a:rPr>
              <a:t>Cash contributions should always be credited to the individuals who gave the funds. Rotarians cannot collect funds from individuals and claim the donation as their own, unless they have received explicit permission from the donors to do so. </a:t>
            </a:r>
          </a:p>
          <a:p>
            <a:pPr lvl="0"/>
            <a:endParaRPr lang="en-US" kern="1200" dirty="0">
              <a:solidFill>
                <a:schemeClr val="tx1"/>
              </a:solidFill>
              <a:latin typeface="Arial" charset="0"/>
              <a:ea typeface="+mn-ea"/>
              <a:cs typeface="Arial" charset="0"/>
            </a:endParaRPr>
          </a:p>
          <a:p>
            <a:pPr lvl="0">
              <a:buNone/>
            </a:pPr>
            <a:r>
              <a:rPr lang="en-US" b="1" i="1" kern="1200" dirty="0">
                <a:solidFill>
                  <a:schemeClr val="tx1"/>
                </a:solidFill>
                <a:latin typeface="Arial" charset="0"/>
                <a:ea typeface="+mn-ea"/>
                <a:cs typeface="Arial" charset="0"/>
              </a:rPr>
              <a:t>How do you raise cash contributions for projects?</a:t>
            </a:r>
          </a:p>
          <a:p>
            <a:pPr lvl="0">
              <a:buNone/>
            </a:pPr>
            <a:r>
              <a:rPr lang="en-US" b="1" i="1" kern="1200" dirty="0">
                <a:solidFill>
                  <a:schemeClr val="tx1"/>
                </a:solidFill>
                <a:latin typeface="Arial" charset="0"/>
                <a:ea typeface="+mn-ea"/>
                <a:cs typeface="Arial" charset="0"/>
              </a:rPr>
              <a:t>How do you cultivate further contributions from donors?</a:t>
            </a:r>
          </a:p>
          <a:p>
            <a:pPr lvl="0"/>
            <a:r>
              <a:rPr lang="en-US" b="1" kern="1200" dirty="0">
                <a:solidFill>
                  <a:schemeClr val="tx1"/>
                </a:solidFill>
                <a:latin typeface="Arial" charset="0"/>
                <a:ea typeface="+mn-ea"/>
                <a:cs typeface="Arial" charset="0"/>
              </a:rPr>
              <a:t>Sample responses</a:t>
            </a:r>
          </a:p>
          <a:p>
            <a:pPr lvl="0"/>
            <a:r>
              <a:rPr lang="en-US" i="1" kern="1200" dirty="0">
                <a:solidFill>
                  <a:schemeClr val="tx1"/>
                </a:solidFill>
                <a:latin typeface="Arial" charset="0"/>
                <a:ea typeface="+mn-ea"/>
                <a:cs typeface="Arial" charset="0"/>
              </a:rPr>
              <a:t>Recognize and thank donors. </a:t>
            </a:r>
          </a:p>
          <a:p>
            <a:pPr lvl="0"/>
            <a:r>
              <a:rPr lang="en-US" i="1" kern="1200" dirty="0">
                <a:solidFill>
                  <a:schemeClr val="tx1"/>
                </a:solidFill>
                <a:latin typeface="Arial" charset="0"/>
                <a:ea typeface="+mn-ea"/>
                <a:cs typeface="Arial" charset="0"/>
              </a:rPr>
              <a:t>Spend funds on their intended purpose.</a:t>
            </a:r>
          </a:p>
          <a:p>
            <a:pPr lvl="0"/>
            <a:r>
              <a:rPr lang="en-US" i="1" kern="1200" dirty="0">
                <a:solidFill>
                  <a:schemeClr val="tx1"/>
                </a:solidFill>
                <a:latin typeface="Arial" charset="0"/>
                <a:ea typeface="+mn-ea"/>
                <a:cs typeface="Arial" charset="0"/>
              </a:rPr>
              <a:t>Report on how grant funds were spent and who benefited. </a:t>
            </a:r>
          </a:p>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92EC75F0-6EDD-425F-BED5-09C332EAD4B5}" type="slidenum">
              <a:rPr kumimoji="0" lang="en-US" sz="1200" b="0" i="0" u="none" strike="noStrike" kern="1200" cap="none" spc="0" normalizeH="0" baseline="0" noProof="0" smtClean="0">
                <a:ln>
                  <a:noFill/>
                </a:ln>
                <a:solidFill>
                  <a:srgbClr val="000000"/>
                </a:solidFill>
                <a:effectLst/>
                <a:uLnTx/>
                <a:uFillTx/>
                <a:latin typeface="Arial" charset="0"/>
                <a:ea typeface="+mn-ea"/>
                <a:cs typeface="Arial" charset="0"/>
              </a:rPr>
              <a:pPr marL="0" marR="0" lvl="0" indent="0" algn="r" defTabSz="914400" rtl="0" eaLnBrk="1" fontAlgn="base" latinLnBrk="0" hangingPunct="1">
                <a:lnSpc>
                  <a:spcPct val="100000"/>
                </a:lnSpc>
                <a:spcBef>
                  <a:spcPct val="0"/>
                </a:spcBef>
                <a:spcAft>
                  <a:spcPct val="0"/>
                </a:spcAft>
                <a:buClrTx/>
                <a:buSzTx/>
                <a:buFontTx/>
                <a:buNone/>
                <a:tabLst/>
                <a:defRPr/>
              </a:pPr>
              <a:t>75</a:t>
            </a:fld>
            <a:endParaRPr kumimoji="0" lang="en-US" sz="1200" b="0" i="0" u="none" strike="noStrike" kern="1200" cap="none" spc="0" normalizeH="0" baseline="0" noProof="0">
              <a:ln>
                <a:noFill/>
              </a:ln>
              <a:solidFill>
                <a:srgbClr val="000000"/>
              </a:solidFill>
              <a:effectLst/>
              <a:uLnTx/>
              <a:uFillTx/>
              <a:latin typeface="Arial" charset="0"/>
              <a:ea typeface="+mn-ea"/>
              <a:cs typeface="Arial" charset="0"/>
            </a:endParaRPr>
          </a:p>
        </p:txBody>
      </p:sp>
      <p:sp>
        <p:nvSpPr>
          <p:cNvPr id="5" name="TextBox 4"/>
          <p:cNvSpPr txBox="1"/>
          <p:nvPr/>
        </p:nvSpPr>
        <p:spPr>
          <a:xfrm>
            <a:off x="4538561" y="1304691"/>
            <a:ext cx="924343" cy="371981"/>
          </a:xfrm>
          <a:prstGeom prst="rect">
            <a:avLst/>
          </a:prstGeom>
          <a:noFill/>
        </p:spPr>
        <p:txBody>
          <a:bodyPr wrap="none" lIns="92168" tIns="46083" rIns="92168" bIns="46083" rtlCol="0">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1800" b="0" i="1" u="none" strike="noStrike" kern="1200" cap="none" spc="0" normalizeH="0" baseline="0" noProof="0" dirty="0">
                <a:ln>
                  <a:noFill/>
                </a:ln>
                <a:solidFill>
                  <a:srgbClr val="000000"/>
                </a:solidFill>
                <a:effectLst/>
                <a:uLnTx/>
                <a:uFillTx/>
                <a:latin typeface="Arial" charset="0"/>
                <a:ea typeface="+mn-ea"/>
                <a:cs typeface="Arial" charset="0"/>
              </a:rPr>
              <a:t>Charlie</a:t>
            </a:r>
          </a:p>
        </p:txBody>
      </p:sp>
    </p:spTree>
    <p:extLst>
      <p:ext uri="{BB962C8B-B14F-4D97-AF65-F5344CB8AC3E}">
        <p14:creationId xmlns:p14="http://schemas.microsoft.com/office/powerpoint/2010/main" val="1477809716"/>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4213" y="276225"/>
            <a:ext cx="4092575" cy="2303463"/>
          </a:xfrm>
        </p:spPr>
      </p:sp>
      <p:sp>
        <p:nvSpPr>
          <p:cNvPr id="3" name="Notes Placeholder 2"/>
          <p:cNvSpPr>
            <a:spLocks noGrp="1"/>
          </p:cNvSpPr>
          <p:nvPr>
            <p:ph type="body" idx="1"/>
          </p:nvPr>
        </p:nvSpPr>
        <p:spPr>
          <a:xfrm>
            <a:off x="708350" y="2762874"/>
            <a:ext cx="5660378" cy="5525749"/>
          </a:xfrm>
        </p:spPr>
        <p:txBody>
          <a:bodyPr>
            <a:normAutofit/>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92EC75F0-6EDD-425F-BED5-09C332EAD4B5}" type="slidenum">
              <a:rPr kumimoji="0" lang="en-US" sz="1200" b="0" i="0" u="none" strike="noStrike" kern="1200" cap="none" spc="0" normalizeH="0" baseline="0" noProof="0" smtClean="0">
                <a:ln>
                  <a:noFill/>
                </a:ln>
                <a:solidFill>
                  <a:srgbClr val="000000"/>
                </a:solidFill>
                <a:effectLst/>
                <a:uLnTx/>
                <a:uFillTx/>
                <a:latin typeface="Arial" charset="0"/>
                <a:ea typeface="+mn-ea"/>
                <a:cs typeface="Arial" charset="0"/>
              </a:rPr>
              <a:pPr marL="0" marR="0" lvl="0" indent="0" algn="r" defTabSz="914400" rtl="0" eaLnBrk="1" fontAlgn="base" latinLnBrk="0" hangingPunct="1">
                <a:lnSpc>
                  <a:spcPct val="100000"/>
                </a:lnSpc>
                <a:spcBef>
                  <a:spcPct val="0"/>
                </a:spcBef>
                <a:spcAft>
                  <a:spcPct val="0"/>
                </a:spcAft>
                <a:buClrTx/>
                <a:buSzTx/>
                <a:buFontTx/>
                <a:buNone/>
                <a:tabLst/>
                <a:defRPr/>
              </a:pPr>
              <a:t>76</a:t>
            </a:fld>
            <a:endParaRPr kumimoji="0" lang="en-US" sz="1200" b="0" i="0" u="none" strike="noStrike" kern="1200" cap="none" spc="0" normalizeH="0" baseline="0" noProof="0">
              <a:ln>
                <a:noFill/>
              </a:ln>
              <a:solidFill>
                <a:srgbClr val="000000"/>
              </a:solidFill>
              <a:effectLst/>
              <a:uLnTx/>
              <a:uFillTx/>
              <a:latin typeface="Arial" charset="0"/>
              <a:ea typeface="+mn-ea"/>
              <a:cs typeface="Arial" charset="0"/>
            </a:endParaRPr>
          </a:p>
        </p:txBody>
      </p:sp>
      <p:sp>
        <p:nvSpPr>
          <p:cNvPr id="5" name="TextBox 4"/>
          <p:cNvSpPr txBox="1"/>
          <p:nvPr/>
        </p:nvSpPr>
        <p:spPr>
          <a:xfrm>
            <a:off x="4538561" y="1304691"/>
            <a:ext cx="924343" cy="371981"/>
          </a:xfrm>
          <a:prstGeom prst="rect">
            <a:avLst/>
          </a:prstGeom>
          <a:noFill/>
        </p:spPr>
        <p:txBody>
          <a:bodyPr wrap="none" lIns="92168" tIns="46083" rIns="92168" bIns="46083" rtlCol="0">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1800" b="0" i="1" u="none" strike="noStrike" kern="1200" cap="none" spc="0" normalizeH="0" baseline="0" noProof="0" dirty="0">
                <a:ln>
                  <a:noFill/>
                </a:ln>
                <a:solidFill>
                  <a:srgbClr val="000000"/>
                </a:solidFill>
                <a:effectLst/>
                <a:uLnTx/>
                <a:uFillTx/>
                <a:latin typeface="Arial" charset="0"/>
                <a:ea typeface="+mn-ea"/>
                <a:cs typeface="Arial" charset="0"/>
              </a:rPr>
              <a:t>Charlie</a:t>
            </a:r>
          </a:p>
        </p:txBody>
      </p:sp>
    </p:spTree>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2625" y="276225"/>
            <a:ext cx="4092575" cy="2303463"/>
          </a:xfrm>
        </p:spPr>
      </p:sp>
      <p:sp>
        <p:nvSpPr>
          <p:cNvPr id="3" name="Notes Placeholder 2"/>
          <p:cNvSpPr>
            <a:spLocks noGrp="1"/>
          </p:cNvSpPr>
          <p:nvPr>
            <p:ph type="body" idx="1"/>
          </p:nvPr>
        </p:nvSpPr>
        <p:spPr/>
        <p:txBody>
          <a:bodyPr>
            <a:normAutofit/>
          </a:bodyPr>
          <a:lstStyle/>
          <a:p>
            <a:pPr>
              <a:buNone/>
            </a:pPr>
            <a:r>
              <a:rPr lang="en-US" b="1" kern="1200" dirty="0">
                <a:solidFill>
                  <a:schemeClr val="tx1"/>
                </a:solidFill>
                <a:latin typeface="Arial" charset="0"/>
                <a:ea typeface="+mn-ea"/>
                <a:cs typeface="Arial" charset="0"/>
              </a:rPr>
              <a:t>Key points</a:t>
            </a:r>
          </a:p>
          <a:p>
            <a:r>
              <a:rPr lang="en-US" kern="1200" dirty="0">
                <a:solidFill>
                  <a:schemeClr val="tx1"/>
                </a:solidFill>
                <a:latin typeface="Arial" charset="0"/>
                <a:ea typeface="+mn-ea"/>
                <a:cs typeface="Arial" charset="0"/>
              </a:rPr>
              <a:t>Your club should have a club-controlled bank account used only for grant funds. This will help with keeping accurate financial records. Have a plan in place to transfer custody of the club’s account in case a signatory is no longer able to perform their duties. </a:t>
            </a:r>
          </a:p>
          <a:p>
            <a:r>
              <a:rPr lang="en-US" kern="1200" dirty="0">
                <a:solidFill>
                  <a:schemeClr val="tx1"/>
                </a:solidFill>
                <a:latin typeface="Arial" charset="0"/>
                <a:ea typeface="+mn-ea"/>
                <a:cs typeface="Arial" charset="0"/>
              </a:rPr>
              <a:t>Once your club receives grant funds, it is important to have a plan for distributing and tracking funds. For example, if you have a scholar, the plan should outline when and how your club will distribute the funds to the scholar.</a:t>
            </a:r>
          </a:p>
          <a:p>
            <a:r>
              <a:rPr lang="en-US" kern="1200" dirty="0">
                <a:solidFill>
                  <a:schemeClr val="tx1"/>
                </a:solidFill>
                <a:latin typeface="Arial" charset="0"/>
                <a:ea typeface="+mn-ea"/>
                <a:cs typeface="Arial" charset="0"/>
              </a:rPr>
              <a:t>Expenditures should be made by a traceable method, check, or bank card.</a:t>
            </a:r>
          </a:p>
          <a:p>
            <a:r>
              <a:rPr lang="en-US" kern="1200" dirty="0">
                <a:solidFill>
                  <a:schemeClr val="tx1"/>
                </a:solidFill>
                <a:latin typeface="Arial" charset="0"/>
                <a:ea typeface="+mn-ea"/>
                <a:cs typeface="Arial" charset="0"/>
              </a:rPr>
              <a:t>Keep a ledger with transaction details.</a:t>
            </a:r>
          </a:p>
          <a:p>
            <a:r>
              <a:rPr lang="en-US" kern="1200" dirty="0">
                <a:solidFill>
                  <a:schemeClr val="tx1"/>
                </a:solidFill>
                <a:latin typeface="Arial" charset="0"/>
                <a:ea typeface="+mn-ea"/>
                <a:cs typeface="Arial" charset="0"/>
              </a:rPr>
              <a:t>Laws in some countries and regions may be more stringent than Foundation requirements. Know your local laws and ensure that they are followed. When local laws are less stringent than Foundation requirements, be sure to adhere to Foundation requirements.</a:t>
            </a:r>
          </a:p>
          <a:p>
            <a:pPr>
              <a:buNone/>
            </a:pPr>
            <a:r>
              <a:rPr lang="en-US" b="1" i="1" kern="1200" dirty="0">
                <a:solidFill>
                  <a:schemeClr val="tx1"/>
                </a:solidFill>
                <a:latin typeface="Arial" charset="0"/>
                <a:ea typeface="+mn-ea"/>
                <a:cs typeface="Arial" charset="0"/>
              </a:rPr>
              <a:t>What are the benefits of a financial management plan?</a:t>
            </a:r>
          </a:p>
          <a:p>
            <a:pPr>
              <a:buNone/>
            </a:pPr>
            <a:r>
              <a:rPr lang="en-US" b="1" i="1" kern="1200" dirty="0">
                <a:solidFill>
                  <a:schemeClr val="tx1"/>
                </a:solidFill>
                <a:latin typeface="Arial" charset="0"/>
                <a:ea typeface="+mn-ea"/>
                <a:cs typeface="Arial" charset="0"/>
              </a:rPr>
              <a:t>Who is responsible for your club’s financial management plan?</a:t>
            </a:r>
          </a:p>
          <a:p>
            <a:pPr>
              <a:buNone/>
            </a:pPr>
            <a:r>
              <a:rPr lang="en-US" b="1" i="1" kern="1200" dirty="0">
                <a:solidFill>
                  <a:schemeClr val="tx1"/>
                </a:solidFill>
                <a:latin typeface="Arial" charset="0"/>
                <a:ea typeface="+mn-ea"/>
                <a:cs typeface="Arial" charset="0"/>
              </a:rPr>
              <a:t>What are some of the local laws that your club needs to follow?</a:t>
            </a:r>
          </a:p>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92EC75F0-6EDD-425F-BED5-09C332EAD4B5}" type="slidenum">
              <a:rPr kumimoji="0" lang="en-US" sz="1200" b="0" i="0" u="none" strike="noStrike" kern="1200" cap="none" spc="0" normalizeH="0" baseline="0" noProof="0" smtClean="0">
                <a:ln>
                  <a:noFill/>
                </a:ln>
                <a:solidFill>
                  <a:srgbClr val="000000"/>
                </a:solidFill>
                <a:effectLst/>
                <a:uLnTx/>
                <a:uFillTx/>
                <a:latin typeface="Arial" charset="0"/>
                <a:ea typeface="+mn-ea"/>
                <a:cs typeface="Arial" charset="0"/>
              </a:rPr>
              <a:pPr marL="0" marR="0" lvl="0" indent="0" algn="r" defTabSz="914400" rtl="0" eaLnBrk="1" fontAlgn="base" latinLnBrk="0" hangingPunct="1">
                <a:lnSpc>
                  <a:spcPct val="100000"/>
                </a:lnSpc>
                <a:spcBef>
                  <a:spcPct val="0"/>
                </a:spcBef>
                <a:spcAft>
                  <a:spcPct val="0"/>
                </a:spcAft>
                <a:buClrTx/>
                <a:buSzTx/>
                <a:buFontTx/>
                <a:buNone/>
                <a:tabLst/>
                <a:defRPr/>
              </a:pPr>
              <a:t>77</a:t>
            </a:fld>
            <a:endParaRPr kumimoji="0" lang="en-US" sz="1200" b="0" i="0" u="none" strike="noStrike" kern="1200" cap="none" spc="0" normalizeH="0" baseline="0" noProof="0">
              <a:ln>
                <a:noFill/>
              </a:ln>
              <a:solidFill>
                <a:srgbClr val="000000"/>
              </a:solidFill>
              <a:effectLst/>
              <a:uLnTx/>
              <a:uFillTx/>
              <a:latin typeface="Arial" charset="0"/>
              <a:ea typeface="+mn-ea"/>
              <a:cs typeface="Arial" charset="0"/>
            </a:endParaRPr>
          </a:p>
        </p:txBody>
      </p:sp>
      <p:sp>
        <p:nvSpPr>
          <p:cNvPr id="5" name="TextBox 4"/>
          <p:cNvSpPr txBox="1"/>
          <p:nvPr/>
        </p:nvSpPr>
        <p:spPr>
          <a:xfrm>
            <a:off x="4538561" y="1304691"/>
            <a:ext cx="924343" cy="371981"/>
          </a:xfrm>
          <a:prstGeom prst="rect">
            <a:avLst/>
          </a:prstGeom>
          <a:noFill/>
        </p:spPr>
        <p:txBody>
          <a:bodyPr wrap="none" lIns="92168" tIns="46083" rIns="92168" bIns="46083" rtlCol="0">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1800" b="0" i="1" u="none" strike="noStrike" kern="1200" cap="none" spc="0" normalizeH="0" baseline="0" noProof="0" dirty="0">
                <a:ln>
                  <a:noFill/>
                </a:ln>
                <a:solidFill>
                  <a:srgbClr val="000000"/>
                </a:solidFill>
                <a:effectLst/>
                <a:uLnTx/>
                <a:uFillTx/>
                <a:latin typeface="Arial" charset="0"/>
                <a:ea typeface="+mn-ea"/>
                <a:cs typeface="Arial" charset="0"/>
              </a:rPr>
              <a:t>Charlie</a:t>
            </a:r>
          </a:p>
        </p:txBody>
      </p:sp>
    </p:spTree>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2625" y="276225"/>
            <a:ext cx="4092575" cy="2303463"/>
          </a:xfrm>
        </p:spPr>
      </p:sp>
      <p:sp>
        <p:nvSpPr>
          <p:cNvPr id="3" name="Notes Placeholder 2"/>
          <p:cNvSpPr>
            <a:spLocks noGrp="1"/>
          </p:cNvSpPr>
          <p:nvPr>
            <p:ph type="body" idx="1"/>
          </p:nvPr>
        </p:nvSpPr>
        <p:spPr/>
        <p:txBody>
          <a:bodyPr>
            <a:normAutofit/>
          </a:bodyPr>
          <a:lstStyle/>
          <a:p>
            <a:pPr>
              <a:buNone/>
            </a:pPr>
            <a:r>
              <a:rPr lang="en-US" b="1" kern="1200" dirty="0">
                <a:solidFill>
                  <a:schemeClr val="tx1"/>
                </a:solidFill>
                <a:latin typeface="Arial" charset="0"/>
                <a:ea typeface="+mn-ea"/>
                <a:cs typeface="Arial" charset="0"/>
              </a:rPr>
              <a:t>Key points</a:t>
            </a:r>
          </a:p>
          <a:p>
            <a:r>
              <a:rPr lang="en-US" kern="1200" dirty="0">
                <a:solidFill>
                  <a:schemeClr val="tx1"/>
                </a:solidFill>
                <a:latin typeface="Arial" charset="0"/>
                <a:ea typeface="+mn-ea"/>
                <a:cs typeface="Arial" charset="0"/>
              </a:rPr>
              <a:t>Documents should be accessible to everyone in the club. For example:</a:t>
            </a:r>
          </a:p>
          <a:p>
            <a:r>
              <a:rPr lang="en-US" kern="1200" dirty="0">
                <a:solidFill>
                  <a:schemeClr val="tx1"/>
                </a:solidFill>
                <a:latin typeface="Arial" charset="0"/>
                <a:ea typeface="+mn-ea"/>
                <a:cs typeface="Arial" charset="0"/>
              </a:rPr>
              <a:t>Keeping documents in a binder or a file system</a:t>
            </a:r>
          </a:p>
          <a:p>
            <a:r>
              <a:rPr lang="en-US" kern="1200" dirty="0">
                <a:solidFill>
                  <a:schemeClr val="tx1"/>
                </a:solidFill>
                <a:latin typeface="Arial" charset="0"/>
                <a:ea typeface="+mn-ea"/>
                <a:cs typeface="Arial" charset="0"/>
              </a:rPr>
              <a:t>Scanning documents and saving them electronically to a shared network</a:t>
            </a:r>
          </a:p>
          <a:p>
            <a:r>
              <a:rPr lang="en-US" kern="1200" dirty="0">
                <a:solidFill>
                  <a:schemeClr val="tx1"/>
                </a:solidFill>
                <a:latin typeface="Arial" charset="0"/>
                <a:ea typeface="+mn-ea"/>
                <a:cs typeface="Arial" charset="0"/>
              </a:rPr>
              <a:t>Documents must be retained for a minimum of five years or longer if local law requires. </a:t>
            </a:r>
          </a:p>
          <a:p>
            <a:r>
              <a:rPr lang="en-US" kern="1200" dirty="0">
                <a:solidFill>
                  <a:schemeClr val="tx1"/>
                </a:solidFill>
                <a:latin typeface="Arial" charset="0"/>
                <a:ea typeface="+mn-ea"/>
                <a:cs typeface="Arial" charset="0"/>
              </a:rPr>
              <a:t>Copies of all documents should be kept in a separate location that is accessible to everyone.</a:t>
            </a:r>
          </a:p>
          <a:p>
            <a:endParaRPr lang="en-US" kern="1200" dirty="0">
              <a:solidFill>
                <a:schemeClr val="tx1"/>
              </a:solidFill>
              <a:latin typeface="Arial" charset="0"/>
              <a:ea typeface="+mn-ea"/>
              <a:cs typeface="Arial" charset="0"/>
            </a:endParaRPr>
          </a:p>
          <a:p>
            <a:pPr>
              <a:buNone/>
            </a:pPr>
            <a:r>
              <a:rPr lang="en-US" b="1" i="1" kern="1200" dirty="0">
                <a:solidFill>
                  <a:schemeClr val="tx1"/>
                </a:solidFill>
                <a:latin typeface="Arial" charset="0"/>
                <a:ea typeface="+mn-ea"/>
                <a:cs typeface="Arial" charset="0"/>
              </a:rPr>
              <a:t>What is your club’s system for document retention?</a:t>
            </a:r>
          </a:p>
          <a:p>
            <a:pPr>
              <a:buNone/>
            </a:pPr>
            <a:r>
              <a:rPr lang="en-US" b="1" i="1" kern="1200" dirty="0">
                <a:solidFill>
                  <a:schemeClr val="tx1"/>
                </a:solidFill>
                <a:latin typeface="Arial" charset="0"/>
                <a:ea typeface="+mn-ea"/>
                <a:cs typeface="Arial" charset="0"/>
              </a:rPr>
              <a:t>What types of documents need to be retained?</a:t>
            </a:r>
          </a:p>
          <a:p>
            <a:pPr>
              <a:buNone/>
            </a:pPr>
            <a:r>
              <a:rPr lang="en-US" b="1" kern="1200" dirty="0">
                <a:solidFill>
                  <a:schemeClr val="tx1"/>
                </a:solidFill>
                <a:latin typeface="Arial" charset="0"/>
                <a:ea typeface="+mn-ea"/>
                <a:cs typeface="Arial" charset="0"/>
              </a:rPr>
              <a:t>Sample responses</a:t>
            </a:r>
          </a:p>
          <a:p>
            <a:r>
              <a:rPr lang="en-US" i="1" kern="1200" dirty="0">
                <a:solidFill>
                  <a:schemeClr val="tx1"/>
                </a:solidFill>
                <a:latin typeface="Arial" charset="0"/>
                <a:ea typeface="+mn-ea"/>
                <a:cs typeface="Arial" charset="0"/>
              </a:rPr>
              <a:t>Bank statements </a:t>
            </a:r>
          </a:p>
          <a:p>
            <a:r>
              <a:rPr lang="en-US" i="1" kern="1200" dirty="0">
                <a:solidFill>
                  <a:schemeClr val="tx1"/>
                </a:solidFill>
                <a:latin typeface="Arial" charset="0"/>
                <a:ea typeface="+mn-ea"/>
                <a:cs typeface="Arial" charset="0"/>
              </a:rPr>
              <a:t>Receipts of US$75 or more</a:t>
            </a:r>
          </a:p>
          <a:p>
            <a:r>
              <a:rPr lang="en-US" i="1" kern="1200" dirty="0">
                <a:solidFill>
                  <a:schemeClr val="tx1"/>
                </a:solidFill>
                <a:latin typeface="Arial" charset="0"/>
                <a:ea typeface="+mn-ea"/>
                <a:cs typeface="Arial" charset="0"/>
              </a:rPr>
              <a:t>Inventory tracking for equipment or other assets purchased, produced, or distributed through the grant</a:t>
            </a:r>
          </a:p>
          <a:p>
            <a:r>
              <a:rPr lang="en-US" i="1" kern="1200" dirty="0">
                <a:solidFill>
                  <a:schemeClr val="tx1"/>
                </a:solidFill>
                <a:latin typeface="Arial" charset="0"/>
                <a:ea typeface="+mn-ea"/>
                <a:cs typeface="Arial" charset="0"/>
              </a:rPr>
              <a:t>Grant applications, reports, and agreements</a:t>
            </a:r>
          </a:p>
          <a:p>
            <a:r>
              <a:rPr lang="en-US" i="1" kern="1200" dirty="0">
                <a:solidFill>
                  <a:schemeClr val="tx1"/>
                </a:solidFill>
                <a:latin typeface="Arial" charset="0"/>
                <a:ea typeface="+mn-ea"/>
                <a:cs typeface="Arial" charset="0"/>
              </a:rPr>
              <a:t>Communication between grant partners</a:t>
            </a:r>
          </a:p>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92EC75F0-6EDD-425F-BED5-09C332EAD4B5}" type="slidenum">
              <a:rPr kumimoji="0" lang="en-US" sz="1200" b="0" i="0" u="none" strike="noStrike" kern="1200" cap="none" spc="0" normalizeH="0" baseline="0" noProof="0" smtClean="0">
                <a:ln>
                  <a:noFill/>
                </a:ln>
                <a:solidFill>
                  <a:srgbClr val="000000"/>
                </a:solidFill>
                <a:effectLst/>
                <a:uLnTx/>
                <a:uFillTx/>
                <a:latin typeface="Arial" charset="0"/>
                <a:ea typeface="+mn-ea"/>
                <a:cs typeface="Arial" charset="0"/>
              </a:rPr>
              <a:pPr marL="0" marR="0" lvl="0" indent="0" algn="r" defTabSz="914400" rtl="0" eaLnBrk="1" fontAlgn="base" latinLnBrk="0" hangingPunct="1">
                <a:lnSpc>
                  <a:spcPct val="100000"/>
                </a:lnSpc>
                <a:spcBef>
                  <a:spcPct val="0"/>
                </a:spcBef>
                <a:spcAft>
                  <a:spcPct val="0"/>
                </a:spcAft>
                <a:buClrTx/>
                <a:buSzTx/>
                <a:buFontTx/>
                <a:buNone/>
                <a:tabLst/>
                <a:defRPr/>
              </a:pPr>
              <a:t>79</a:t>
            </a:fld>
            <a:endParaRPr kumimoji="0" lang="en-US" sz="1200" b="0" i="0" u="none" strike="noStrike" kern="1200" cap="none" spc="0" normalizeH="0" baseline="0" noProof="0">
              <a:ln>
                <a:noFill/>
              </a:ln>
              <a:solidFill>
                <a:srgbClr val="000000"/>
              </a:solidFill>
              <a:effectLst/>
              <a:uLnTx/>
              <a:uFillTx/>
              <a:latin typeface="Arial" charset="0"/>
              <a:ea typeface="+mn-ea"/>
              <a:cs typeface="Arial" charset="0"/>
            </a:endParaRPr>
          </a:p>
        </p:txBody>
      </p:sp>
      <p:sp>
        <p:nvSpPr>
          <p:cNvPr id="5" name="TextBox 4"/>
          <p:cNvSpPr txBox="1"/>
          <p:nvPr/>
        </p:nvSpPr>
        <p:spPr>
          <a:xfrm>
            <a:off x="4538561" y="1304691"/>
            <a:ext cx="924343" cy="371981"/>
          </a:xfrm>
          <a:prstGeom prst="rect">
            <a:avLst/>
          </a:prstGeom>
          <a:noFill/>
        </p:spPr>
        <p:txBody>
          <a:bodyPr wrap="none" lIns="92168" tIns="46083" rIns="92168" bIns="46083" rtlCol="0">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1800" b="0" i="1" u="none" strike="noStrike" kern="1200" cap="none" spc="0" normalizeH="0" baseline="0" noProof="0" dirty="0">
                <a:ln>
                  <a:noFill/>
                </a:ln>
                <a:solidFill>
                  <a:srgbClr val="000000"/>
                </a:solidFill>
                <a:effectLst/>
                <a:uLnTx/>
                <a:uFillTx/>
                <a:latin typeface="Arial" charset="0"/>
                <a:ea typeface="+mn-ea"/>
                <a:cs typeface="Arial" charset="0"/>
              </a:rPr>
              <a:t>Charlie</a:t>
            </a:r>
          </a:p>
        </p:txBody>
      </p:sp>
    </p:spTree>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2625" y="276225"/>
            <a:ext cx="4092575" cy="2303463"/>
          </a:xfrm>
        </p:spPr>
      </p:sp>
      <p:sp>
        <p:nvSpPr>
          <p:cNvPr id="3" name="Notes Placeholder 2"/>
          <p:cNvSpPr>
            <a:spLocks noGrp="1"/>
          </p:cNvSpPr>
          <p:nvPr>
            <p:ph type="body" idx="1"/>
          </p:nvPr>
        </p:nvSpPr>
        <p:spPr/>
        <p:txBody>
          <a:bodyPr>
            <a:normAutofit/>
          </a:bodyPr>
          <a:lstStyle/>
          <a:p>
            <a:pPr>
              <a:buNone/>
            </a:pPr>
            <a:r>
              <a:rPr lang="en-US" b="1" kern="1200" dirty="0">
                <a:solidFill>
                  <a:schemeClr val="tx1"/>
                </a:solidFill>
                <a:latin typeface="Arial" charset="0"/>
                <a:ea typeface="+mn-ea"/>
                <a:cs typeface="Arial" charset="0"/>
              </a:rPr>
              <a:t>Key points</a:t>
            </a:r>
          </a:p>
          <a:p>
            <a:r>
              <a:rPr lang="en-US" kern="1200" dirty="0">
                <a:solidFill>
                  <a:schemeClr val="tx1"/>
                </a:solidFill>
                <a:latin typeface="Arial" charset="0"/>
                <a:ea typeface="+mn-ea"/>
                <a:cs typeface="Arial" charset="0"/>
              </a:rPr>
              <a:t>Documents should be accessible to everyone in the club. For example:</a:t>
            </a:r>
          </a:p>
          <a:p>
            <a:r>
              <a:rPr lang="en-US" kern="1200" dirty="0">
                <a:solidFill>
                  <a:schemeClr val="tx1"/>
                </a:solidFill>
                <a:latin typeface="Arial" charset="0"/>
                <a:ea typeface="+mn-ea"/>
                <a:cs typeface="Arial" charset="0"/>
              </a:rPr>
              <a:t>Keeping documents in a binder or a file system</a:t>
            </a:r>
          </a:p>
          <a:p>
            <a:r>
              <a:rPr lang="en-US" kern="1200" dirty="0">
                <a:solidFill>
                  <a:schemeClr val="tx1"/>
                </a:solidFill>
                <a:latin typeface="Arial" charset="0"/>
                <a:ea typeface="+mn-ea"/>
                <a:cs typeface="Arial" charset="0"/>
              </a:rPr>
              <a:t>Scanning documents and saving them electronically to a shared network</a:t>
            </a:r>
          </a:p>
          <a:p>
            <a:r>
              <a:rPr lang="en-US" kern="1200" dirty="0">
                <a:solidFill>
                  <a:schemeClr val="tx1"/>
                </a:solidFill>
                <a:latin typeface="Arial" charset="0"/>
                <a:ea typeface="+mn-ea"/>
                <a:cs typeface="Arial" charset="0"/>
              </a:rPr>
              <a:t>Documents must be retained for a minimum of five years or longer if local law requires. </a:t>
            </a:r>
          </a:p>
          <a:p>
            <a:r>
              <a:rPr lang="en-US" kern="1200" dirty="0">
                <a:solidFill>
                  <a:schemeClr val="tx1"/>
                </a:solidFill>
                <a:latin typeface="Arial" charset="0"/>
                <a:ea typeface="+mn-ea"/>
                <a:cs typeface="Arial" charset="0"/>
              </a:rPr>
              <a:t>Copies of all documents should be kept in a separate location that is accessible to everyone.</a:t>
            </a:r>
          </a:p>
          <a:p>
            <a:endParaRPr lang="en-US" kern="1200" dirty="0">
              <a:solidFill>
                <a:schemeClr val="tx1"/>
              </a:solidFill>
              <a:latin typeface="Arial" charset="0"/>
              <a:ea typeface="+mn-ea"/>
              <a:cs typeface="Arial" charset="0"/>
            </a:endParaRPr>
          </a:p>
          <a:p>
            <a:pPr>
              <a:buNone/>
            </a:pPr>
            <a:r>
              <a:rPr lang="en-US" b="1" i="1" kern="1200" dirty="0">
                <a:solidFill>
                  <a:schemeClr val="tx1"/>
                </a:solidFill>
                <a:latin typeface="Arial" charset="0"/>
                <a:ea typeface="+mn-ea"/>
                <a:cs typeface="Arial" charset="0"/>
              </a:rPr>
              <a:t>What is your club’s system for document retention?</a:t>
            </a:r>
          </a:p>
          <a:p>
            <a:pPr>
              <a:buNone/>
            </a:pPr>
            <a:r>
              <a:rPr lang="en-US" b="1" i="1" kern="1200" dirty="0">
                <a:solidFill>
                  <a:schemeClr val="tx1"/>
                </a:solidFill>
                <a:latin typeface="Arial" charset="0"/>
                <a:ea typeface="+mn-ea"/>
                <a:cs typeface="Arial" charset="0"/>
              </a:rPr>
              <a:t>What types of documents need to be retained?</a:t>
            </a:r>
          </a:p>
          <a:p>
            <a:pPr>
              <a:buNone/>
            </a:pPr>
            <a:r>
              <a:rPr lang="en-US" b="1" kern="1200" dirty="0">
                <a:solidFill>
                  <a:schemeClr val="tx1"/>
                </a:solidFill>
                <a:latin typeface="Arial" charset="0"/>
                <a:ea typeface="+mn-ea"/>
                <a:cs typeface="Arial" charset="0"/>
              </a:rPr>
              <a:t>Sample responses</a:t>
            </a:r>
          </a:p>
          <a:p>
            <a:r>
              <a:rPr lang="en-US" i="1" kern="1200" dirty="0">
                <a:solidFill>
                  <a:schemeClr val="tx1"/>
                </a:solidFill>
                <a:latin typeface="Arial" charset="0"/>
                <a:ea typeface="+mn-ea"/>
                <a:cs typeface="Arial" charset="0"/>
              </a:rPr>
              <a:t>Bank statements </a:t>
            </a:r>
          </a:p>
          <a:p>
            <a:r>
              <a:rPr lang="en-US" i="1" kern="1200" dirty="0">
                <a:solidFill>
                  <a:schemeClr val="tx1"/>
                </a:solidFill>
                <a:latin typeface="Arial" charset="0"/>
                <a:ea typeface="+mn-ea"/>
                <a:cs typeface="Arial" charset="0"/>
              </a:rPr>
              <a:t>Receipts of US$75 or more</a:t>
            </a:r>
          </a:p>
          <a:p>
            <a:r>
              <a:rPr lang="en-US" i="1" kern="1200" dirty="0">
                <a:solidFill>
                  <a:schemeClr val="tx1"/>
                </a:solidFill>
                <a:latin typeface="Arial" charset="0"/>
                <a:ea typeface="+mn-ea"/>
                <a:cs typeface="Arial" charset="0"/>
              </a:rPr>
              <a:t>Inventory tracking for equipment or other assets purchased, produced, or distributed through the grant</a:t>
            </a:r>
          </a:p>
          <a:p>
            <a:r>
              <a:rPr lang="en-US" i="1" kern="1200" dirty="0">
                <a:solidFill>
                  <a:schemeClr val="tx1"/>
                </a:solidFill>
                <a:latin typeface="Arial" charset="0"/>
                <a:ea typeface="+mn-ea"/>
                <a:cs typeface="Arial" charset="0"/>
              </a:rPr>
              <a:t>Grant applications, reports, and agreements</a:t>
            </a:r>
          </a:p>
          <a:p>
            <a:r>
              <a:rPr lang="en-US" i="1" kern="1200" dirty="0">
                <a:solidFill>
                  <a:schemeClr val="tx1"/>
                </a:solidFill>
                <a:latin typeface="Arial" charset="0"/>
                <a:ea typeface="+mn-ea"/>
                <a:cs typeface="Arial" charset="0"/>
              </a:rPr>
              <a:t>Communication between grant partners</a:t>
            </a:r>
          </a:p>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92EC75F0-6EDD-425F-BED5-09C332EAD4B5}" type="slidenum">
              <a:rPr kumimoji="0" lang="en-US" sz="1200" b="0" i="0" u="none" strike="noStrike" kern="1200" cap="none" spc="0" normalizeH="0" baseline="0" noProof="0" smtClean="0">
                <a:ln>
                  <a:noFill/>
                </a:ln>
                <a:solidFill>
                  <a:srgbClr val="000000"/>
                </a:solidFill>
                <a:effectLst/>
                <a:uLnTx/>
                <a:uFillTx/>
                <a:latin typeface="Arial" charset="0"/>
                <a:ea typeface="+mn-ea"/>
                <a:cs typeface="Arial" charset="0"/>
              </a:rPr>
              <a:pPr marL="0" marR="0" lvl="0" indent="0" algn="r" defTabSz="914400" rtl="0" eaLnBrk="1" fontAlgn="base" latinLnBrk="0" hangingPunct="1">
                <a:lnSpc>
                  <a:spcPct val="100000"/>
                </a:lnSpc>
                <a:spcBef>
                  <a:spcPct val="0"/>
                </a:spcBef>
                <a:spcAft>
                  <a:spcPct val="0"/>
                </a:spcAft>
                <a:buClrTx/>
                <a:buSzTx/>
                <a:buFontTx/>
                <a:buNone/>
                <a:tabLst/>
                <a:defRPr/>
              </a:pPr>
              <a:t>80</a:t>
            </a:fld>
            <a:endParaRPr kumimoji="0" lang="en-US" sz="1200" b="0" i="0" u="none" strike="noStrike" kern="1200" cap="none" spc="0" normalizeH="0" baseline="0" noProof="0">
              <a:ln>
                <a:noFill/>
              </a:ln>
              <a:solidFill>
                <a:srgbClr val="000000"/>
              </a:solidFill>
              <a:effectLst/>
              <a:uLnTx/>
              <a:uFillTx/>
              <a:latin typeface="Arial" charset="0"/>
              <a:ea typeface="+mn-ea"/>
              <a:cs typeface="Arial" charset="0"/>
            </a:endParaRPr>
          </a:p>
        </p:txBody>
      </p:sp>
      <p:sp>
        <p:nvSpPr>
          <p:cNvPr id="5" name="TextBox 4"/>
          <p:cNvSpPr txBox="1"/>
          <p:nvPr/>
        </p:nvSpPr>
        <p:spPr>
          <a:xfrm>
            <a:off x="4538561" y="1304691"/>
            <a:ext cx="924343" cy="371981"/>
          </a:xfrm>
          <a:prstGeom prst="rect">
            <a:avLst/>
          </a:prstGeom>
          <a:noFill/>
        </p:spPr>
        <p:txBody>
          <a:bodyPr wrap="none" lIns="92168" tIns="46083" rIns="92168" bIns="46083" rtlCol="0">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1800" b="0" i="1" u="none" strike="noStrike" kern="1200" cap="none" spc="0" normalizeH="0" baseline="0" noProof="0" dirty="0">
                <a:ln>
                  <a:noFill/>
                </a:ln>
                <a:solidFill>
                  <a:srgbClr val="000000"/>
                </a:solidFill>
                <a:effectLst/>
                <a:uLnTx/>
                <a:uFillTx/>
                <a:latin typeface="Arial" charset="0"/>
                <a:ea typeface="+mn-ea"/>
                <a:cs typeface="Arial" charset="0"/>
              </a:rPr>
              <a:t>Charlie</a:t>
            </a:r>
          </a:p>
        </p:txBody>
      </p:sp>
    </p:spTree>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2625" y="276225"/>
            <a:ext cx="4092575" cy="2303463"/>
          </a:xfrm>
        </p:spPr>
      </p:sp>
      <p:sp>
        <p:nvSpPr>
          <p:cNvPr id="3" name="Notes Placeholder 2"/>
          <p:cNvSpPr>
            <a:spLocks noGrp="1"/>
          </p:cNvSpPr>
          <p:nvPr>
            <p:ph type="body" idx="1"/>
          </p:nvPr>
        </p:nvSpPr>
        <p:spPr/>
        <p:txBody>
          <a:bodyPr>
            <a:normAutofit/>
          </a:bodyPr>
          <a:lstStyle/>
          <a:p>
            <a:pPr>
              <a:buNone/>
            </a:pPr>
            <a:r>
              <a:rPr lang="en-US" b="1" kern="1200" dirty="0">
                <a:solidFill>
                  <a:schemeClr val="tx1"/>
                </a:solidFill>
                <a:latin typeface="Arial" charset="0"/>
                <a:ea typeface="+mn-ea"/>
                <a:cs typeface="Arial" charset="0"/>
              </a:rPr>
              <a:t>Key points</a:t>
            </a:r>
          </a:p>
          <a:p>
            <a:r>
              <a:rPr lang="en-US" kern="1200" dirty="0">
                <a:solidFill>
                  <a:schemeClr val="tx1"/>
                </a:solidFill>
                <a:latin typeface="Arial" charset="0"/>
                <a:ea typeface="+mn-ea"/>
                <a:cs typeface="Arial" charset="0"/>
              </a:rPr>
              <a:t>Progress reports must be submitted via Member Access at Rotary.org within 12 months of receiving the first global grant payment and every 12 months thereafter. </a:t>
            </a:r>
          </a:p>
          <a:p>
            <a:r>
              <a:rPr lang="en-US" kern="1200" dirty="0">
                <a:solidFill>
                  <a:schemeClr val="tx1"/>
                </a:solidFill>
                <a:latin typeface="Arial" charset="0"/>
                <a:ea typeface="+mn-ea"/>
                <a:cs typeface="Arial" charset="0"/>
              </a:rPr>
              <a:t>The final report must be submitted via Member Access within two months of completing the project or activity.</a:t>
            </a:r>
          </a:p>
          <a:p>
            <a:r>
              <a:rPr lang="en-US" kern="1200" dirty="0">
                <a:solidFill>
                  <a:schemeClr val="tx1"/>
                </a:solidFill>
                <a:latin typeface="Arial" charset="0"/>
                <a:ea typeface="+mn-ea"/>
                <a:cs typeface="Arial" charset="0"/>
              </a:rPr>
              <a:t>Unused grant funds may be used for additional, eligible, and approved expenses. Any unused funds returned to The Rotary Foundation will be credited to the World Fund.</a:t>
            </a:r>
          </a:p>
          <a:p>
            <a:endParaRPr lang="en-US" kern="1200" dirty="0">
              <a:solidFill>
                <a:schemeClr val="tx1"/>
              </a:solidFill>
              <a:latin typeface="Arial" charset="0"/>
              <a:ea typeface="+mn-ea"/>
              <a:cs typeface="Arial" charset="0"/>
            </a:endParaRPr>
          </a:p>
          <a:p>
            <a:pPr>
              <a:buNone/>
            </a:pPr>
            <a:r>
              <a:rPr lang="en-US" b="1" i="1" kern="1200" dirty="0">
                <a:solidFill>
                  <a:schemeClr val="tx1"/>
                </a:solidFill>
                <a:latin typeface="Arial" charset="0"/>
                <a:ea typeface="+mn-ea"/>
                <a:cs typeface="Arial" charset="0"/>
              </a:rPr>
              <a:t>What kind of information should be included in global grant reports?</a:t>
            </a:r>
          </a:p>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92EC75F0-6EDD-425F-BED5-09C332EAD4B5}" type="slidenum">
              <a:rPr kumimoji="0" lang="en-US" sz="1200" b="0" i="0" u="none" strike="noStrike" kern="1200" cap="none" spc="0" normalizeH="0" baseline="0" noProof="0" smtClean="0">
                <a:ln>
                  <a:noFill/>
                </a:ln>
                <a:solidFill>
                  <a:srgbClr val="000000"/>
                </a:solidFill>
                <a:effectLst/>
                <a:uLnTx/>
                <a:uFillTx/>
                <a:latin typeface="Arial" charset="0"/>
                <a:ea typeface="+mn-ea"/>
                <a:cs typeface="Arial" charset="0"/>
              </a:rPr>
              <a:pPr marL="0" marR="0" lvl="0" indent="0" algn="r" defTabSz="914400" rtl="0" eaLnBrk="1" fontAlgn="base" latinLnBrk="0" hangingPunct="1">
                <a:lnSpc>
                  <a:spcPct val="100000"/>
                </a:lnSpc>
                <a:spcBef>
                  <a:spcPct val="0"/>
                </a:spcBef>
                <a:spcAft>
                  <a:spcPct val="0"/>
                </a:spcAft>
                <a:buClrTx/>
                <a:buSzTx/>
                <a:buFontTx/>
                <a:buNone/>
                <a:tabLst/>
                <a:defRPr/>
              </a:pPr>
              <a:t>81</a:t>
            </a:fld>
            <a:endParaRPr kumimoji="0" lang="en-US" sz="1200" b="0" i="0" u="none" strike="noStrike" kern="1200" cap="none" spc="0" normalizeH="0" baseline="0" noProof="0">
              <a:ln>
                <a:noFill/>
              </a:ln>
              <a:solidFill>
                <a:srgbClr val="000000"/>
              </a:solidFill>
              <a:effectLst/>
              <a:uLnTx/>
              <a:uFillTx/>
              <a:latin typeface="Arial" charset="0"/>
              <a:ea typeface="+mn-ea"/>
              <a:cs typeface="Arial" charset="0"/>
            </a:endParaRPr>
          </a:p>
        </p:txBody>
      </p:sp>
      <p:sp>
        <p:nvSpPr>
          <p:cNvPr id="5" name="TextBox 4"/>
          <p:cNvSpPr txBox="1"/>
          <p:nvPr/>
        </p:nvSpPr>
        <p:spPr>
          <a:xfrm>
            <a:off x="4538560" y="1304691"/>
            <a:ext cx="963181" cy="371981"/>
          </a:xfrm>
          <a:prstGeom prst="rect">
            <a:avLst/>
          </a:prstGeom>
          <a:noFill/>
        </p:spPr>
        <p:txBody>
          <a:bodyPr wrap="none" lIns="92168" tIns="46083" rIns="92168" bIns="46083" rtlCol="0">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1800" b="0" i="1" u="none" strike="noStrike" kern="1200" cap="none" spc="0" normalizeH="0" baseline="0" noProof="0" dirty="0">
                <a:ln>
                  <a:noFill/>
                </a:ln>
                <a:solidFill>
                  <a:srgbClr val="000000"/>
                </a:solidFill>
                <a:effectLst/>
                <a:uLnTx/>
                <a:uFillTx/>
                <a:latin typeface="Arial" charset="0"/>
                <a:ea typeface="+mn-ea"/>
                <a:cs typeface="Arial" charset="0"/>
              </a:rPr>
              <a:t>George</a:t>
            </a:r>
          </a:p>
        </p:txBody>
      </p:sp>
    </p:spTree>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2625" y="276225"/>
            <a:ext cx="4092575" cy="2303463"/>
          </a:xfrm>
        </p:spPr>
      </p:sp>
      <p:sp>
        <p:nvSpPr>
          <p:cNvPr id="3" name="Notes Placeholder 2"/>
          <p:cNvSpPr>
            <a:spLocks noGrp="1"/>
          </p:cNvSpPr>
          <p:nvPr>
            <p:ph type="body" idx="1"/>
          </p:nvPr>
        </p:nvSpPr>
        <p:spPr/>
        <p:txBody>
          <a:bodyPr>
            <a:normAutofit/>
          </a:bodyPr>
          <a:lstStyle/>
          <a:p>
            <a:pPr>
              <a:buNone/>
            </a:pPr>
            <a:r>
              <a:rPr lang="en-US" b="1" kern="1200" dirty="0">
                <a:solidFill>
                  <a:schemeClr val="tx1"/>
                </a:solidFill>
                <a:latin typeface="Arial" charset="0"/>
                <a:ea typeface="+mn-ea"/>
                <a:cs typeface="Arial" charset="0"/>
              </a:rPr>
              <a:t>Key point</a:t>
            </a:r>
          </a:p>
          <a:p>
            <a:r>
              <a:rPr lang="en-US" kern="1200" dirty="0">
                <a:solidFill>
                  <a:schemeClr val="tx1"/>
                </a:solidFill>
                <a:latin typeface="Arial" charset="0"/>
                <a:ea typeface="+mn-ea"/>
                <a:cs typeface="Arial" charset="0"/>
              </a:rPr>
              <a:t>Progress and final reports must include the following information:</a:t>
            </a:r>
          </a:p>
          <a:p>
            <a:r>
              <a:rPr lang="en-US" kern="1200" dirty="0">
                <a:solidFill>
                  <a:schemeClr val="tx1"/>
                </a:solidFill>
                <a:latin typeface="Arial" charset="0"/>
                <a:ea typeface="+mn-ea"/>
                <a:cs typeface="Arial" charset="0"/>
              </a:rPr>
              <a:t>How both partners were involved in the grant</a:t>
            </a:r>
          </a:p>
          <a:p>
            <a:r>
              <a:rPr lang="en-US" kern="1200" dirty="0">
                <a:solidFill>
                  <a:schemeClr val="tx1"/>
                </a:solidFill>
                <a:latin typeface="Arial" charset="0"/>
                <a:ea typeface="+mn-ea"/>
                <a:cs typeface="Arial" charset="0"/>
              </a:rPr>
              <a:t>Information on the type of activity (humanitarian project, scholar, vocational training team)</a:t>
            </a:r>
          </a:p>
          <a:p>
            <a:r>
              <a:rPr lang="en-US" kern="1200" dirty="0">
                <a:solidFill>
                  <a:schemeClr val="tx1"/>
                </a:solidFill>
                <a:latin typeface="Arial" charset="0"/>
                <a:ea typeface="+mn-ea"/>
                <a:cs typeface="Arial" charset="0"/>
              </a:rPr>
              <a:t>Evaluation of project goals </a:t>
            </a:r>
          </a:p>
          <a:p>
            <a:r>
              <a:rPr lang="en-US" kern="1200" dirty="0">
                <a:solidFill>
                  <a:schemeClr val="tx1"/>
                </a:solidFill>
                <a:latin typeface="Arial" charset="0"/>
                <a:ea typeface="+mn-ea"/>
                <a:cs typeface="Arial" charset="0"/>
              </a:rPr>
              <a:t>How the goals of the area(s) of focus were met</a:t>
            </a:r>
          </a:p>
          <a:p>
            <a:r>
              <a:rPr lang="en-US" kern="1200" dirty="0">
                <a:solidFill>
                  <a:schemeClr val="tx1"/>
                </a:solidFill>
                <a:latin typeface="Arial" charset="0"/>
                <a:ea typeface="+mn-ea"/>
                <a:cs typeface="Arial" charset="0"/>
              </a:rPr>
              <a:t>How funds were spent </a:t>
            </a:r>
          </a:p>
          <a:p>
            <a:r>
              <a:rPr lang="en-US" kern="1200" dirty="0">
                <a:solidFill>
                  <a:schemeClr val="tx1"/>
                </a:solidFill>
                <a:latin typeface="Arial" charset="0"/>
                <a:ea typeface="+mn-ea"/>
                <a:cs typeface="Arial" charset="0"/>
              </a:rPr>
              <a:t>Number of beneficiaries and how they benefited</a:t>
            </a:r>
          </a:p>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92EC75F0-6EDD-425F-BED5-09C332EAD4B5}" type="slidenum">
              <a:rPr kumimoji="0" lang="en-US" sz="1200" b="0" i="0" u="none" strike="noStrike" kern="1200" cap="none" spc="0" normalizeH="0" baseline="0" noProof="0" smtClean="0">
                <a:ln>
                  <a:noFill/>
                </a:ln>
                <a:solidFill>
                  <a:srgbClr val="000000"/>
                </a:solidFill>
                <a:effectLst/>
                <a:uLnTx/>
                <a:uFillTx/>
                <a:latin typeface="Arial" charset="0"/>
                <a:ea typeface="+mn-ea"/>
                <a:cs typeface="Arial" charset="0"/>
              </a:rPr>
              <a:pPr marL="0" marR="0" lvl="0" indent="0" algn="r" defTabSz="914400" rtl="0" eaLnBrk="1" fontAlgn="base" latinLnBrk="0" hangingPunct="1">
                <a:lnSpc>
                  <a:spcPct val="100000"/>
                </a:lnSpc>
                <a:spcBef>
                  <a:spcPct val="0"/>
                </a:spcBef>
                <a:spcAft>
                  <a:spcPct val="0"/>
                </a:spcAft>
                <a:buClrTx/>
                <a:buSzTx/>
                <a:buFontTx/>
                <a:buNone/>
                <a:tabLst/>
                <a:defRPr/>
              </a:pPr>
              <a:t>82</a:t>
            </a:fld>
            <a:endParaRPr kumimoji="0" lang="en-US" sz="1200" b="0" i="0" u="none" strike="noStrike" kern="1200" cap="none" spc="0" normalizeH="0" baseline="0" noProof="0">
              <a:ln>
                <a:noFill/>
              </a:ln>
              <a:solidFill>
                <a:srgbClr val="000000"/>
              </a:solidFill>
              <a:effectLst/>
              <a:uLnTx/>
              <a:uFillTx/>
              <a:latin typeface="Arial" charset="0"/>
              <a:ea typeface="+mn-ea"/>
              <a:cs typeface="Arial" charset="0"/>
            </a:endParaRPr>
          </a:p>
        </p:txBody>
      </p:sp>
      <p:sp>
        <p:nvSpPr>
          <p:cNvPr id="5" name="TextBox 4"/>
          <p:cNvSpPr txBox="1"/>
          <p:nvPr/>
        </p:nvSpPr>
        <p:spPr>
          <a:xfrm>
            <a:off x="4538560" y="1304691"/>
            <a:ext cx="963181" cy="371981"/>
          </a:xfrm>
          <a:prstGeom prst="rect">
            <a:avLst/>
          </a:prstGeom>
          <a:noFill/>
        </p:spPr>
        <p:txBody>
          <a:bodyPr wrap="none" lIns="92168" tIns="46083" rIns="92168" bIns="46083" rtlCol="0">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1800" b="0" i="1" u="none" strike="noStrike" kern="1200" cap="none" spc="0" normalizeH="0" baseline="0" noProof="0" dirty="0">
                <a:ln>
                  <a:noFill/>
                </a:ln>
                <a:solidFill>
                  <a:srgbClr val="000000"/>
                </a:solidFill>
                <a:effectLst/>
                <a:uLnTx/>
                <a:uFillTx/>
                <a:latin typeface="Arial" charset="0"/>
                <a:ea typeface="+mn-ea"/>
                <a:cs typeface="Arial" charset="0"/>
              </a:rPr>
              <a:t>George</a:t>
            </a:r>
          </a:p>
        </p:txBody>
      </p:sp>
    </p:spTree>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2" indent="0" algn="l" defTabSz="914400" rtl="0" eaLnBrk="0" fontAlgn="base" latinLnBrk="0" hangingPunct="0">
              <a:lnSpc>
                <a:spcPct val="100000"/>
              </a:lnSpc>
              <a:spcBef>
                <a:spcPct val="30000"/>
              </a:spcBef>
              <a:spcAft>
                <a:spcPct val="0"/>
              </a:spcAft>
              <a:buClrTx/>
              <a:buSzTx/>
              <a:buFontTx/>
              <a:buNone/>
              <a:tabLst/>
              <a:defRPr/>
            </a:pPr>
            <a:r>
              <a:rPr lang="en-US" baseline="0" dirty="0"/>
              <a:t>Also, check out these global grant resources when you are considering your next project. You can find all documents at rotary.org. </a:t>
            </a:r>
          </a:p>
          <a:p>
            <a:endParaRPr lang="en-US" baseline="0" dirty="0"/>
          </a:p>
          <a:p>
            <a:r>
              <a:rPr lang="en-US" baseline="0" dirty="0"/>
              <a:t>Questions?</a:t>
            </a:r>
          </a:p>
        </p:txBody>
      </p:sp>
      <p:sp>
        <p:nvSpPr>
          <p:cNvPr id="4" name="Slide Number Placeholder 3"/>
          <p:cNvSpPr>
            <a:spLocks noGrp="1"/>
          </p:cNvSpPr>
          <p:nvPr>
            <p:ph type="sldNum" sz="quarter"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A921F9F1-0516-7249-8BD1-DDD6B224F66A}" type="slidenum">
              <a:rPr kumimoji="0" lang="en-US" sz="1200" b="0" i="0" u="none" strike="noStrike" kern="1200" cap="none" spc="0" normalizeH="0" baseline="0" noProof="0" smtClean="0">
                <a:ln>
                  <a:noFill/>
                </a:ln>
                <a:solidFill>
                  <a:srgbClr val="000000"/>
                </a:solidFill>
                <a:effectLst/>
                <a:uLnTx/>
                <a:uFillTx/>
                <a:latin typeface="Arial" charset="0"/>
                <a:ea typeface="+mn-ea"/>
                <a:cs typeface="Arial" charset="0"/>
              </a:rPr>
              <a:pPr marL="0" marR="0" lvl="0" indent="0" algn="r" defTabSz="914400" rtl="0" eaLnBrk="1" fontAlgn="base" latinLnBrk="0" hangingPunct="1">
                <a:lnSpc>
                  <a:spcPct val="100000"/>
                </a:lnSpc>
                <a:spcBef>
                  <a:spcPct val="0"/>
                </a:spcBef>
                <a:spcAft>
                  <a:spcPct val="0"/>
                </a:spcAft>
                <a:buClrTx/>
                <a:buSzTx/>
                <a:buFontTx/>
                <a:buNone/>
                <a:tabLst/>
                <a:defRPr/>
              </a:pPr>
              <a:t>84</a:t>
            </a:fld>
            <a:endParaRPr kumimoji="0" lang="en-US" sz="1200" b="0" i="0" u="none" strike="noStrike" kern="1200" cap="none" spc="0" normalizeH="0" baseline="0" noProof="0" dirty="0">
              <a:ln>
                <a:noFill/>
              </a:ln>
              <a:solidFill>
                <a:srgbClr val="000000"/>
              </a:solidFill>
              <a:effectLst/>
              <a:uLnTx/>
              <a:uFillTx/>
              <a:latin typeface="Arial" charset="0"/>
              <a:ea typeface="+mn-ea"/>
              <a:cs typeface="Arial" charset="0"/>
            </a:endParaRPr>
          </a:p>
        </p:txBody>
      </p:sp>
    </p:spTree>
    <p:extLst>
      <p:ext uri="{BB962C8B-B14F-4D97-AF65-F5344CB8AC3E}">
        <p14:creationId xmlns:p14="http://schemas.microsoft.com/office/powerpoint/2010/main" val="842999532"/>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r>
              <a:rPr kumimoji="0" lang="en-US" sz="1200" b="0" i="0" u="none" strike="noStrike" kern="1200" cap="none" spc="0" normalizeH="0" baseline="0" noProof="0">
                <a:ln>
                  <a:noFill/>
                </a:ln>
                <a:solidFill>
                  <a:srgbClr val="000000"/>
                </a:solidFill>
                <a:effectLst/>
                <a:uLnTx/>
                <a:uFillTx/>
                <a:latin typeface="Arial" charset="0"/>
                <a:ea typeface="+mn-ea"/>
                <a:cs typeface="Arial" charset="0"/>
              </a:rPr>
              <a:t>  Charlie        </a:t>
            </a:r>
            <a:fld id="{92EC75F0-6EDD-425F-BED5-09C332EAD4B5}" type="slidenum">
              <a:rPr kumimoji="0" lang="en-US" sz="1200" b="0" i="0" u="none" strike="noStrike" kern="1200" cap="none" spc="0" normalizeH="0" baseline="0" noProof="0" smtClean="0">
                <a:ln>
                  <a:noFill/>
                </a:ln>
                <a:solidFill>
                  <a:srgbClr val="000000"/>
                </a:solidFill>
                <a:effectLst/>
                <a:uLnTx/>
                <a:uFillTx/>
                <a:latin typeface="Arial" charset="0"/>
                <a:ea typeface="+mn-ea"/>
                <a:cs typeface="Arial" charset="0"/>
              </a:rPr>
              <a:pPr marL="0" marR="0" lvl="0" indent="0" algn="r" defTabSz="914400" rtl="0" eaLnBrk="1" fontAlgn="base" latinLnBrk="0" hangingPunct="1">
                <a:lnSpc>
                  <a:spcPct val="100000"/>
                </a:lnSpc>
                <a:spcBef>
                  <a:spcPct val="0"/>
                </a:spcBef>
                <a:spcAft>
                  <a:spcPct val="0"/>
                </a:spcAft>
                <a:buClrTx/>
                <a:buSzTx/>
                <a:buFontTx/>
                <a:buNone/>
                <a:tabLst/>
                <a:defRPr/>
              </a:pPr>
              <a:t>86</a:t>
            </a:fld>
            <a:endParaRPr kumimoji="0" lang="en-US" sz="1200" b="0" i="0" u="none" strike="noStrike" kern="1200" cap="none" spc="0" normalizeH="0" baseline="0" noProof="0" dirty="0">
              <a:ln>
                <a:noFill/>
              </a:ln>
              <a:solidFill>
                <a:srgbClr val="000000"/>
              </a:solidFill>
              <a:effectLst/>
              <a:uLnTx/>
              <a:uFillTx/>
              <a:latin typeface="Arial" charset="0"/>
              <a:ea typeface="+mn-ea"/>
              <a:cs typeface="Arial" charset="0"/>
            </a:endParaRPr>
          </a:p>
        </p:txBody>
      </p:sp>
    </p:spTree>
    <p:extLst>
      <p:ext uri="{BB962C8B-B14F-4D97-AF65-F5344CB8AC3E}">
        <p14:creationId xmlns:p14="http://schemas.microsoft.com/office/powerpoint/2010/main" val="286739093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9" name="Rectangle 6">
            <a:extLst>
              <a:ext uri="{FF2B5EF4-FFF2-40B4-BE49-F238E27FC236}">
                <a16:creationId xmlns:a16="http://schemas.microsoft.com/office/drawing/2014/main" id="{A00E71CF-851A-43AA-8121-F675B1C68AE7}"/>
              </a:ext>
            </a:extLst>
          </p:cNvPr>
          <p:cNvSpPr>
            <a:spLocks noGrp="1" noChangeArrowheads="1"/>
          </p:cNvSpPr>
          <p:nvPr>
            <p:ph type="sldNum"/>
          </p:nvPr>
        </p:nvSpPr>
        <p:spPr>
          <a:ln/>
        </p:spPr>
        <p:txBody>
          <a:bodyPr/>
          <a:lstStyle/>
          <a:p>
            <a:fld id="{51F6351A-624A-43DC-A672-1032FB234B5A}" type="slidenum">
              <a:rPr lang="en-US" altLang="en-US"/>
              <a:pPr/>
              <a:t>6</a:t>
            </a:fld>
            <a:endParaRPr lang="en-US" altLang="en-US" dirty="0"/>
          </a:p>
        </p:txBody>
      </p:sp>
      <p:sp>
        <p:nvSpPr>
          <p:cNvPr id="32769" name="Text Box 1">
            <a:extLst>
              <a:ext uri="{FF2B5EF4-FFF2-40B4-BE49-F238E27FC236}">
                <a16:creationId xmlns:a16="http://schemas.microsoft.com/office/drawing/2014/main" id="{901105E9-CD28-4C01-9C99-9C74D7A16C20}"/>
              </a:ext>
            </a:extLst>
          </p:cNvPr>
          <p:cNvSpPr txBox="1">
            <a:spLocks noChangeArrowheads="1"/>
          </p:cNvSpPr>
          <p:nvPr/>
        </p:nvSpPr>
        <p:spPr bwMode="auto">
          <a:xfrm>
            <a:off x="4398963" y="9555163"/>
            <a:ext cx="3371850" cy="5016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lstStyle>
            <a:lvl1pPr>
              <a:tabLst>
                <a:tab pos="723900" algn="l"/>
                <a:tab pos="1447800" algn="l"/>
                <a:tab pos="2171700" algn="l"/>
                <a:tab pos="2895600" algn="l"/>
              </a:tabLst>
              <a:defRPr>
                <a:solidFill>
                  <a:srgbClr val="000000"/>
                </a:solidFill>
                <a:latin typeface="Arial" panose="020B0604020202020204" pitchFamily="34" charset="0"/>
                <a:ea typeface="Microsoft YaHei" panose="020B0503020204020204" pitchFamily="34" charset="-122"/>
              </a:defRPr>
            </a:lvl1pPr>
            <a:lvl2pPr>
              <a:tabLst>
                <a:tab pos="723900" algn="l"/>
                <a:tab pos="1447800" algn="l"/>
                <a:tab pos="2171700" algn="l"/>
                <a:tab pos="2895600" algn="l"/>
              </a:tabLst>
              <a:defRPr>
                <a:solidFill>
                  <a:srgbClr val="000000"/>
                </a:solidFill>
                <a:latin typeface="Arial" panose="020B0604020202020204" pitchFamily="34" charset="0"/>
                <a:ea typeface="Microsoft YaHei" panose="020B0503020204020204" pitchFamily="34" charset="-122"/>
              </a:defRPr>
            </a:lvl2pPr>
            <a:lvl3pPr>
              <a:tabLst>
                <a:tab pos="723900" algn="l"/>
                <a:tab pos="1447800" algn="l"/>
                <a:tab pos="2171700" algn="l"/>
                <a:tab pos="2895600" algn="l"/>
              </a:tabLst>
              <a:defRPr>
                <a:solidFill>
                  <a:srgbClr val="000000"/>
                </a:solidFill>
                <a:latin typeface="Arial" panose="020B0604020202020204" pitchFamily="34" charset="0"/>
                <a:ea typeface="Microsoft YaHei" panose="020B0503020204020204" pitchFamily="34" charset="-122"/>
              </a:defRPr>
            </a:lvl3pPr>
            <a:lvl4pPr>
              <a:tabLst>
                <a:tab pos="723900" algn="l"/>
                <a:tab pos="1447800" algn="l"/>
                <a:tab pos="2171700" algn="l"/>
                <a:tab pos="2895600" algn="l"/>
              </a:tabLst>
              <a:defRPr>
                <a:solidFill>
                  <a:srgbClr val="000000"/>
                </a:solidFill>
                <a:latin typeface="Arial" panose="020B0604020202020204" pitchFamily="34" charset="0"/>
                <a:ea typeface="Microsoft YaHei" panose="020B0503020204020204" pitchFamily="34" charset="-122"/>
              </a:defRPr>
            </a:lvl4pPr>
            <a:lvl5pPr>
              <a:tabLst>
                <a:tab pos="723900" algn="l"/>
                <a:tab pos="1447800" algn="l"/>
                <a:tab pos="2171700" algn="l"/>
                <a:tab pos="2895600" algn="l"/>
              </a:tabLst>
              <a:defRPr>
                <a:solidFill>
                  <a:srgbClr val="000000"/>
                </a:solidFill>
                <a:latin typeface="Arial" panose="020B0604020202020204" pitchFamily="34" charset="0"/>
                <a:ea typeface="Microsoft YaHei" panose="020B0503020204020204" pitchFamily="34" charset="-122"/>
              </a:defRPr>
            </a:lvl5pPr>
            <a:lvl6pPr marL="25146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a:solidFill>
                  <a:srgbClr val="000000"/>
                </a:solidFill>
                <a:latin typeface="Arial" panose="020B0604020202020204" pitchFamily="34" charset="0"/>
                <a:ea typeface="Microsoft YaHei" panose="020B0503020204020204" pitchFamily="34" charset="-122"/>
              </a:defRPr>
            </a:lvl6pPr>
            <a:lvl7pPr marL="29718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a:solidFill>
                  <a:srgbClr val="000000"/>
                </a:solidFill>
                <a:latin typeface="Arial" panose="020B0604020202020204" pitchFamily="34" charset="0"/>
                <a:ea typeface="Microsoft YaHei" panose="020B0503020204020204" pitchFamily="34" charset="-122"/>
              </a:defRPr>
            </a:lvl7pPr>
            <a:lvl8pPr marL="34290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a:solidFill>
                  <a:srgbClr val="000000"/>
                </a:solidFill>
                <a:latin typeface="Arial" panose="020B0604020202020204" pitchFamily="34" charset="0"/>
                <a:ea typeface="Microsoft YaHei" panose="020B0503020204020204" pitchFamily="34" charset="-122"/>
              </a:defRPr>
            </a:lvl8pPr>
            <a:lvl9pPr marL="38862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a:solidFill>
                  <a:srgbClr val="000000"/>
                </a:solidFill>
                <a:latin typeface="Arial" panose="020B0604020202020204" pitchFamily="34" charset="0"/>
                <a:ea typeface="Microsoft YaHei" panose="020B0503020204020204" pitchFamily="34" charset="-122"/>
              </a:defRPr>
            </a:lvl9pPr>
          </a:lstStyle>
          <a:p>
            <a:fld id="{3924CC58-C59D-4D9C-9539-749A14ADB2D7}" type="slidenum">
              <a:rPr lang="en-US" altLang="en-US" sz="1400"/>
              <a:pPr/>
              <a:t>6</a:t>
            </a:fld>
            <a:endParaRPr lang="en-US" altLang="en-US" sz="1400" dirty="0"/>
          </a:p>
        </p:txBody>
      </p:sp>
      <p:sp>
        <p:nvSpPr>
          <p:cNvPr id="32770" name="Rectangle 2">
            <a:extLst>
              <a:ext uri="{FF2B5EF4-FFF2-40B4-BE49-F238E27FC236}">
                <a16:creationId xmlns:a16="http://schemas.microsoft.com/office/drawing/2014/main" id="{6B9119D3-A95E-4E70-AA50-ACBD3FC907AF}"/>
              </a:ext>
            </a:extLst>
          </p:cNvPr>
          <p:cNvSpPr txBox="1">
            <a:spLocks noGrp="1" noRot="1" noChangeAspect="1" noChangeArrowheads="1"/>
          </p:cNvSpPr>
          <p:nvPr>
            <p:ph type="sldImg"/>
          </p:nvPr>
        </p:nvSpPr>
        <p:spPr bwMode="auto">
          <a:xfrm>
            <a:off x="1181100" y="696913"/>
            <a:ext cx="4648200" cy="3486150"/>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32771" name="Text Box 3">
            <a:extLst>
              <a:ext uri="{FF2B5EF4-FFF2-40B4-BE49-F238E27FC236}">
                <a16:creationId xmlns:a16="http://schemas.microsoft.com/office/drawing/2014/main" id="{2F0D162B-975F-4973-8A8F-4D1E7574C4D6}"/>
              </a:ext>
            </a:extLst>
          </p:cNvPr>
          <p:cNvSpPr txBox="1">
            <a:spLocks noGrp="1" noChangeArrowheads="1"/>
          </p:cNvSpPr>
          <p:nvPr>
            <p:ph type="body" idx="1"/>
          </p:nvPr>
        </p:nvSpPr>
        <p:spPr bwMode="auto">
          <a:xfrm>
            <a:off x="701675" y="4416425"/>
            <a:ext cx="5608638" cy="4183063"/>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lstStyle/>
          <a:p>
            <a:pPr marL="173038" indent="-171450" eaLnBrk="1">
              <a:spcBef>
                <a:spcPts val="613"/>
              </a:spcBef>
              <a:buClr>
                <a:srgbClr val="505050"/>
              </a:buClr>
              <a:buSzPct val="45000"/>
              <a:buFont typeface="Arial" panose="020B0604020202020204" pitchFamily="34" charset="0"/>
              <a:buChar char="•"/>
              <a:tabLst>
                <a:tab pos="896938" algn="l"/>
                <a:tab pos="1620838" algn="l"/>
                <a:tab pos="2344738" algn="l"/>
                <a:tab pos="3067050" algn="l"/>
                <a:tab pos="3790950" algn="l"/>
                <a:tab pos="4516438" algn="l"/>
                <a:tab pos="5240338" algn="l"/>
              </a:tabLst>
            </a:pPr>
            <a:r>
              <a:rPr lang="en-US" altLang="en-US" sz="2000" dirty="0">
                <a:solidFill>
                  <a:srgbClr val="505050"/>
                </a:solidFill>
                <a:latin typeface="Georgia" panose="02040502050405020303" pitchFamily="18" charset="0"/>
                <a:ea typeface="Microsoft YaHei" panose="020B0503020204020204" pitchFamily="34" charset="-122"/>
              </a:rPr>
              <a:t>District grants are single, annual block grants made to districts in amounts up to 50 percent of their District Designated Fund (DDF). </a:t>
            </a:r>
          </a:p>
          <a:p>
            <a:pPr marL="465138" indent="-461963" eaLnBrk="1">
              <a:spcBef>
                <a:spcPts val="613"/>
              </a:spcBef>
              <a:buClrTx/>
              <a:buSzTx/>
              <a:buFontTx/>
              <a:buNone/>
              <a:tabLst>
                <a:tab pos="896938" algn="l"/>
                <a:tab pos="1620838" algn="l"/>
                <a:tab pos="2344738" algn="l"/>
                <a:tab pos="3067050" algn="l"/>
                <a:tab pos="3790950" algn="l"/>
                <a:tab pos="4516438" algn="l"/>
                <a:tab pos="5240338" algn="l"/>
              </a:tabLst>
            </a:pPr>
            <a:endParaRPr lang="en-US" altLang="en-US" sz="2000" dirty="0">
              <a:solidFill>
                <a:srgbClr val="505050"/>
              </a:solidFill>
              <a:latin typeface="Georgia" panose="02040502050405020303" pitchFamily="18" charset="0"/>
              <a:ea typeface="Microsoft YaHei" panose="020B0503020204020204" pitchFamily="34" charset="-122"/>
            </a:endParaRPr>
          </a:p>
          <a:p>
            <a:pPr marL="173038" indent="-171450" eaLnBrk="1">
              <a:spcBef>
                <a:spcPts val="613"/>
              </a:spcBef>
              <a:buClr>
                <a:srgbClr val="505050"/>
              </a:buClr>
              <a:buSzPct val="45000"/>
              <a:buFont typeface="Arial" panose="020B0604020202020204" pitchFamily="34" charset="0"/>
              <a:buChar char="•"/>
              <a:tabLst>
                <a:tab pos="896938" algn="l"/>
                <a:tab pos="1620838" algn="l"/>
                <a:tab pos="2344738" algn="l"/>
                <a:tab pos="3067050" algn="l"/>
                <a:tab pos="3790950" algn="l"/>
                <a:tab pos="4516438" algn="l"/>
                <a:tab pos="5240338" algn="l"/>
              </a:tabLst>
            </a:pPr>
            <a:r>
              <a:rPr lang="en-US" altLang="en-US" sz="2000" dirty="0">
                <a:solidFill>
                  <a:srgbClr val="505050"/>
                </a:solidFill>
                <a:latin typeface="Georgia" panose="02040502050405020303" pitchFamily="18" charset="0"/>
                <a:ea typeface="Microsoft YaHei" panose="020B0503020204020204" pitchFamily="34" charset="-122"/>
              </a:rPr>
              <a:t>The district grant can fund multiple club and district projects, which may be local or international. </a:t>
            </a:r>
          </a:p>
          <a:p>
            <a:pPr marL="465138" indent="-461963" eaLnBrk="1">
              <a:spcBef>
                <a:spcPts val="613"/>
              </a:spcBef>
              <a:buClrTx/>
              <a:buSzTx/>
              <a:buFontTx/>
              <a:buNone/>
              <a:tabLst>
                <a:tab pos="896938" algn="l"/>
                <a:tab pos="1620838" algn="l"/>
                <a:tab pos="2344738" algn="l"/>
                <a:tab pos="3067050" algn="l"/>
                <a:tab pos="3790950" algn="l"/>
                <a:tab pos="4516438" algn="l"/>
                <a:tab pos="5240338" algn="l"/>
              </a:tabLst>
            </a:pPr>
            <a:endParaRPr lang="en-US" altLang="en-US" sz="2000" dirty="0">
              <a:solidFill>
                <a:srgbClr val="505050"/>
              </a:solidFill>
              <a:latin typeface="Georgia" panose="02040502050405020303" pitchFamily="18" charset="0"/>
              <a:ea typeface="Microsoft YaHei" panose="020B0503020204020204" pitchFamily="34" charset="-122"/>
            </a:endParaRPr>
          </a:p>
          <a:p>
            <a:pPr marL="173038" indent="-171450" eaLnBrk="1">
              <a:spcBef>
                <a:spcPts val="613"/>
              </a:spcBef>
              <a:buClr>
                <a:srgbClr val="505050"/>
              </a:buClr>
              <a:buSzPct val="45000"/>
              <a:buFont typeface="Arial" panose="020B0604020202020204" pitchFamily="34" charset="0"/>
              <a:buChar char="•"/>
              <a:tabLst>
                <a:tab pos="896938" algn="l"/>
                <a:tab pos="1620838" algn="l"/>
                <a:tab pos="2344738" algn="l"/>
                <a:tab pos="3067050" algn="l"/>
                <a:tab pos="3790950" algn="l"/>
                <a:tab pos="4516438" algn="l"/>
                <a:tab pos="5240338" algn="l"/>
              </a:tabLst>
            </a:pPr>
            <a:r>
              <a:rPr lang="en-US" altLang="en-US" sz="2000" dirty="0">
                <a:solidFill>
                  <a:srgbClr val="505050"/>
                </a:solidFill>
                <a:latin typeface="Georgia" panose="02040502050405020303" pitchFamily="18" charset="0"/>
                <a:ea typeface="Microsoft YaHei" panose="020B0503020204020204" pitchFamily="34" charset="-122"/>
              </a:rPr>
              <a:t>District grants allow local decision making, with minimal restrictions, for smaller-scale activities and projects. </a:t>
            </a:r>
          </a:p>
        </p:txBody>
      </p:sp>
      <p:sp>
        <p:nvSpPr>
          <p:cNvPr id="32772" name="Rectangle 4">
            <a:extLst>
              <a:ext uri="{FF2B5EF4-FFF2-40B4-BE49-F238E27FC236}">
                <a16:creationId xmlns:a16="http://schemas.microsoft.com/office/drawing/2014/main" id="{A3E272C4-7655-465A-8022-AC73BDCA0436}"/>
              </a:ext>
            </a:extLst>
          </p:cNvPr>
          <p:cNvSpPr>
            <a:spLocks noChangeArrowheads="1"/>
          </p:cNvSpPr>
          <p:nvPr/>
        </p:nvSpPr>
        <p:spPr bwMode="auto">
          <a:xfrm>
            <a:off x="3970338" y="8829675"/>
            <a:ext cx="3036887" cy="46513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lstStyle>
            <a:lvl1pPr>
              <a:tabLst>
                <a:tab pos="723900" algn="l"/>
                <a:tab pos="1447800" algn="l"/>
                <a:tab pos="2171700" algn="l"/>
                <a:tab pos="2894013" algn="l"/>
                <a:tab pos="2895600" algn="l"/>
              </a:tabLst>
              <a:defRPr>
                <a:solidFill>
                  <a:srgbClr val="000000"/>
                </a:solidFill>
                <a:latin typeface="Arial" panose="020B0604020202020204" pitchFamily="34" charset="0"/>
                <a:ea typeface="Microsoft YaHei" panose="020B0503020204020204" pitchFamily="34" charset="-122"/>
              </a:defRPr>
            </a:lvl1pPr>
            <a:lvl2pPr>
              <a:tabLst>
                <a:tab pos="723900" algn="l"/>
                <a:tab pos="1447800" algn="l"/>
                <a:tab pos="2171700" algn="l"/>
                <a:tab pos="2894013" algn="l"/>
                <a:tab pos="2895600" algn="l"/>
              </a:tabLst>
              <a:defRPr>
                <a:solidFill>
                  <a:srgbClr val="000000"/>
                </a:solidFill>
                <a:latin typeface="Arial" panose="020B0604020202020204" pitchFamily="34" charset="0"/>
                <a:ea typeface="Microsoft YaHei" panose="020B0503020204020204" pitchFamily="34" charset="-122"/>
              </a:defRPr>
            </a:lvl2pPr>
            <a:lvl3pPr>
              <a:tabLst>
                <a:tab pos="723900" algn="l"/>
                <a:tab pos="1447800" algn="l"/>
                <a:tab pos="2171700" algn="l"/>
                <a:tab pos="2894013" algn="l"/>
                <a:tab pos="2895600" algn="l"/>
              </a:tabLst>
              <a:defRPr>
                <a:solidFill>
                  <a:srgbClr val="000000"/>
                </a:solidFill>
                <a:latin typeface="Arial" panose="020B0604020202020204" pitchFamily="34" charset="0"/>
                <a:ea typeface="Microsoft YaHei" panose="020B0503020204020204" pitchFamily="34" charset="-122"/>
              </a:defRPr>
            </a:lvl3pPr>
            <a:lvl4pPr>
              <a:tabLst>
                <a:tab pos="723900" algn="l"/>
                <a:tab pos="1447800" algn="l"/>
                <a:tab pos="2171700" algn="l"/>
                <a:tab pos="2894013" algn="l"/>
                <a:tab pos="2895600" algn="l"/>
              </a:tabLst>
              <a:defRPr>
                <a:solidFill>
                  <a:srgbClr val="000000"/>
                </a:solidFill>
                <a:latin typeface="Arial" panose="020B0604020202020204" pitchFamily="34" charset="0"/>
                <a:ea typeface="Microsoft YaHei" panose="020B0503020204020204" pitchFamily="34" charset="-122"/>
              </a:defRPr>
            </a:lvl4pPr>
            <a:lvl5pPr>
              <a:tabLst>
                <a:tab pos="723900" algn="l"/>
                <a:tab pos="1447800" algn="l"/>
                <a:tab pos="2171700" algn="l"/>
                <a:tab pos="2894013" algn="l"/>
                <a:tab pos="2895600" algn="l"/>
              </a:tabLst>
              <a:defRPr>
                <a:solidFill>
                  <a:srgbClr val="000000"/>
                </a:solidFill>
                <a:latin typeface="Arial" panose="020B0604020202020204" pitchFamily="34" charset="0"/>
                <a:ea typeface="Microsoft YaHei" panose="020B0503020204020204" pitchFamily="34" charset="-122"/>
              </a:defRPr>
            </a:lvl5pPr>
            <a:lvl6pPr marL="25146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4013" algn="l"/>
                <a:tab pos="2895600" algn="l"/>
              </a:tabLst>
              <a:defRPr>
                <a:solidFill>
                  <a:srgbClr val="000000"/>
                </a:solidFill>
                <a:latin typeface="Arial" panose="020B0604020202020204" pitchFamily="34" charset="0"/>
                <a:ea typeface="Microsoft YaHei" panose="020B0503020204020204" pitchFamily="34" charset="-122"/>
              </a:defRPr>
            </a:lvl6pPr>
            <a:lvl7pPr marL="29718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4013" algn="l"/>
                <a:tab pos="2895600" algn="l"/>
              </a:tabLst>
              <a:defRPr>
                <a:solidFill>
                  <a:srgbClr val="000000"/>
                </a:solidFill>
                <a:latin typeface="Arial" panose="020B0604020202020204" pitchFamily="34" charset="0"/>
                <a:ea typeface="Microsoft YaHei" panose="020B0503020204020204" pitchFamily="34" charset="-122"/>
              </a:defRPr>
            </a:lvl7pPr>
            <a:lvl8pPr marL="34290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4013" algn="l"/>
                <a:tab pos="2895600" algn="l"/>
              </a:tabLst>
              <a:defRPr>
                <a:solidFill>
                  <a:srgbClr val="000000"/>
                </a:solidFill>
                <a:latin typeface="Arial" panose="020B0604020202020204" pitchFamily="34" charset="0"/>
                <a:ea typeface="Microsoft YaHei" panose="020B0503020204020204" pitchFamily="34" charset="-122"/>
              </a:defRPr>
            </a:lvl8pPr>
            <a:lvl9pPr marL="38862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4013" algn="l"/>
                <a:tab pos="2895600" algn="l"/>
              </a:tabLst>
              <a:defRPr>
                <a:solidFill>
                  <a:srgbClr val="000000"/>
                </a:solidFill>
                <a:latin typeface="Arial" panose="020B0604020202020204" pitchFamily="34" charset="0"/>
                <a:ea typeface="Microsoft YaHei" panose="020B0503020204020204" pitchFamily="34" charset="-122"/>
              </a:defRPr>
            </a:lvl9pPr>
          </a:lstStyle>
          <a:p>
            <a:pPr hangingPunct="1">
              <a:lnSpc>
                <a:spcPct val="100000"/>
              </a:lnSpc>
            </a:pPr>
            <a:fld id="{CC0B3DF9-38CF-465D-8EC6-C1740E22F1A0}" type="slidenum">
              <a:rPr lang="en-US" altLang="en-US">
                <a:latin typeface="+mn-lt" charset="0"/>
              </a:rPr>
              <a:pPr hangingPunct="1">
                <a:lnSpc>
                  <a:spcPct val="100000"/>
                </a:lnSpc>
              </a:pPr>
              <a:t>6</a:t>
            </a:fld>
            <a:endParaRPr lang="en-US" altLang="en-US" dirty="0">
              <a:latin typeface="+mn-lt" charset="0"/>
            </a:endParaRPr>
          </a:p>
        </p:txBody>
      </p:sp>
    </p:spTree>
    <p:extLst>
      <p:ext uri="{BB962C8B-B14F-4D97-AF65-F5344CB8AC3E}">
        <p14:creationId xmlns:p14="http://schemas.microsoft.com/office/powerpoint/2010/main" val="270967865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9" name="Rectangle 6">
            <a:extLst>
              <a:ext uri="{FF2B5EF4-FFF2-40B4-BE49-F238E27FC236}">
                <a16:creationId xmlns:a16="http://schemas.microsoft.com/office/drawing/2014/main" id="{A00E71CF-851A-43AA-8121-F675B1C68AE7}"/>
              </a:ext>
            </a:extLst>
          </p:cNvPr>
          <p:cNvSpPr>
            <a:spLocks noGrp="1" noChangeArrowheads="1"/>
          </p:cNvSpPr>
          <p:nvPr>
            <p:ph type="sldNum"/>
          </p:nvPr>
        </p:nvSpPr>
        <p:spPr>
          <a:ln/>
        </p:spPr>
        <p:txBody>
          <a:bodyPr/>
          <a:lstStyle/>
          <a:p>
            <a:fld id="{51F6351A-624A-43DC-A672-1032FB234B5A}" type="slidenum">
              <a:rPr lang="en-US" altLang="en-US"/>
              <a:pPr/>
              <a:t>7</a:t>
            </a:fld>
            <a:endParaRPr lang="en-US" altLang="en-US" dirty="0"/>
          </a:p>
        </p:txBody>
      </p:sp>
      <p:sp>
        <p:nvSpPr>
          <p:cNvPr id="32769" name="Text Box 1">
            <a:extLst>
              <a:ext uri="{FF2B5EF4-FFF2-40B4-BE49-F238E27FC236}">
                <a16:creationId xmlns:a16="http://schemas.microsoft.com/office/drawing/2014/main" id="{901105E9-CD28-4C01-9C99-9C74D7A16C20}"/>
              </a:ext>
            </a:extLst>
          </p:cNvPr>
          <p:cNvSpPr txBox="1">
            <a:spLocks noChangeArrowheads="1"/>
          </p:cNvSpPr>
          <p:nvPr/>
        </p:nvSpPr>
        <p:spPr bwMode="auto">
          <a:xfrm>
            <a:off x="4398963" y="9555163"/>
            <a:ext cx="3371850" cy="5016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lstStyle>
            <a:lvl1pPr>
              <a:tabLst>
                <a:tab pos="723900" algn="l"/>
                <a:tab pos="1447800" algn="l"/>
                <a:tab pos="2171700" algn="l"/>
                <a:tab pos="2895600" algn="l"/>
              </a:tabLst>
              <a:defRPr>
                <a:solidFill>
                  <a:srgbClr val="000000"/>
                </a:solidFill>
                <a:latin typeface="Arial" panose="020B0604020202020204" pitchFamily="34" charset="0"/>
                <a:ea typeface="Microsoft YaHei" panose="020B0503020204020204" pitchFamily="34" charset="-122"/>
              </a:defRPr>
            </a:lvl1pPr>
            <a:lvl2pPr>
              <a:tabLst>
                <a:tab pos="723900" algn="l"/>
                <a:tab pos="1447800" algn="l"/>
                <a:tab pos="2171700" algn="l"/>
                <a:tab pos="2895600" algn="l"/>
              </a:tabLst>
              <a:defRPr>
                <a:solidFill>
                  <a:srgbClr val="000000"/>
                </a:solidFill>
                <a:latin typeface="Arial" panose="020B0604020202020204" pitchFamily="34" charset="0"/>
                <a:ea typeface="Microsoft YaHei" panose="020B0503020204020204" pitchFamily="34" charset="-122"/>
              </a:defRPr>
            </a:lvl2pPr>
            <a:lvl3pPr>
              <a:tabLst>
                <a:tab pos="723900" algn="l"/>
                <a:tab pos="1447800" algn="l"/>
                <a:tab pos="2171700" algn="l"/>
                <a:tab pos="2895600" algn="l"/>
              </a:tabLst>
              <a:defRPr>
                <a:solidFill>
                  <a:srgbClr val="000000"/>
                </a:solidFill>
                <a:latin typeface="Arial" panose="020B0604020202020204" pitchFamily="34" charset="0"/>
                <a:ea typeface="Microsoft YaHei" panose="020B0503020204020204" pitchFamily="34" charset="-122"/>
              </a:defRPr>
            </a:lvl3pPr>
            <a:lvl4pPr>
              <a:tabLst>
                <a:tab pos="723900" algn="l"/>
                <a:tab pos="1447800" algn="l"/>
                <a:tab pos="2171700" algn="l"/>
                <a:tab pos="2895600" algn="l"/>
              </a:tabLst>
              <a:defRPr>
                <a:solidFill>
                  <a:srgbClr val="000000"/>
                </a:solidFill>
                <a:latin typeface="Arial" panose="020B0604020202020204" pitchFamily="34" charset="0"/>
                <a:ea typeface="Microsoft YaHei" panose="020B0503020204020204" pitchFamily="34" charset="-122"/>
              </a:defRPr>
            </a:lvl4pPr>
            <a:lvl5pPr>
              <a:tabLst>
                <a:tab pos="723900" algn="l"/>
                <a:tab pos="1447800" algn="l"/>
                <a:tab pos="2171700" algn="l"/>
                <a:tab pos="2895600" algn="l"/>
              </a:tabLst>
              <a:defRPr>
                <a:solidFill>
                  <a:srgbClr val="000000"/>
                </a:solidFill>
                <a:latin typeface="Arial" panose="020B0604020202020204" pitchFamily="34" charset="0"/>
                <a:ea typeface="Microsoft YaHei" panose="020B0503020204020204" pitchFamily="34" charset="-122"/>
              </a:defRPr>
            </a:lvl5pPr>
            <a:lvl6pPr marL="25146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a:solidFill>
                  <a:srgbClr val="000000"/>
                </a:solidFill>
                <a:latin typeface="Arial" panose="020B0604020202020204" pitchFamily="34" charset="0"/>
                <a:ea typeface="Microsoft YaHei" panose="020B0503020204020204" pitchFamily="34" charset="-122"/>
              </a:defRPr>
            </a:lvl6pPr>
            <a:lvl7pPr marL="29718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a:solidFill>
                  <a:srgbClr val="000000"/>
                </a:solidFill>
                <a:latin typeface="Arial" panose="020B0604020202020204" pitchFamily="34" charset="0"/>
                <a:ea typeface="Microsoft YaHei" panose="020B0503020204020204" pitchFamily="34" charset="-122"/>
              </a:defRPr>
            </a:lvl7pPr>
            <a:lvl8pPr marL="34290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a:solidFill>
                  <a:srgbClr val="000000"/>
                </a:solidFill>
                <a:latin typeface="Arial" panose="020B0604020202020204" pitchFamily="34" charset="0"/>
                <a:ea typeface="Microsoft YaHei" panose="020B0503020204020204" pitchFamily="34" charset="-122"/>
              </a:defRPr>
            </a:lvl8pPr>
            <a:lvl9pPr marL="38862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a:solidFill>
                  <a:srgbClr val="000000"/>
                </a:solidFill>
                <a:latin typeface="Arial" panose="020B0604020202020204" pitchFamily="34" charset="0"/>
                <a:ea typeface="Microsoft YaHei" panose="020B0503020204020204" pitchFamily="34" charset="-122"/>
              </a:defRPr>
            </a:lvl9pPr>
          </a:lstStyle>
          <a:p>
            <a:fld id="{3924CC58-C59D-4D9C-9539-749A14ADB2D7}" type="slidenum">
              <a:rPr lang="en-US" altLang="en-US" sz="1400"/>
              <a:pPr/>
              <a:t>7</a:t>
            </a:fld>
            <a:endParaRPr lang="en-US" altLang="en-US" sz="1400" dirty="0"/>
          </a:p>
        </p:txBody>
      </p:sp>
      <p:sp>
        <p:nvSpPr>
          <p:cNvPr id="32770" name="Rectangle 2">
            <a:extLst>
              <a:ext uri="{FF2B5EF4-FFF2-40B4-BE49-F238E27FC236}">
                <a16:creationId xmlns:a16="http://schemas.microsoft.com/office/drawing/2014/main" id="{6B9119D3-A95E-4E70-AA50-ACBD3FC907AF}"/>
              </a:ext>
            </a:extLst>
          </p:cNvPr>
          <p:cNvSpPr txBox="1">
            <a:spLocks noGrp="1" noRot="1" noChangeAspect="1" noChangeArrowheads="1"/>
          </p:cNvSpPr>
          <p:nvPr>
            <p:ph type="sldImg"/>
          </p:nvPr>
        </p:nvSpPr>
        <p:spPr bwMode="auto">
          <a:xfrm>
            <a:off x="1181100" y="696913"/>
            <a:ext cx="4648200" cy="3486150"/>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32771" name="Text Box 3">
            <a:extLst>
              <a:ext uri="{FF2B5EF4-FFF2-40B4-BE49-F238E27FC236}">
                <a16:creationId xmlns:a16="http://schemas.microsoft.com/office/drawing/2014/main" id="{2F0D162B-975F-4973-8A8F-4D1E7574C4D6}"/>
              </a:ext>
            </a:extLst>
          </p:cNvPr>
          <p:cNvSpPr txBox="1">
            <a:spLocks noGrp="1" noChangeArrowheads="1"/>
          </p:cNvSpPr>
          <p:nvPr>
            <p:ph type="body" idx="1"/>
          </p:nvPr>
        </p:nvSpPr>
        <p:spPr bwMode="auto">
          <a:xfrm>
            <a:off x="701675" y="4416425"/>
            <a:ext cx="5608638" cy="4183063"/>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lstStyle/>
          <a:p>
            <a:pPr marL="173038" indent="-171450" eaLnBrk="1">
              <a:spcBef>
                <a:spcPts val="613"/>
              </a:spcBef>
              <a:buClr>
                <a:srgbClr val="505050"/>
              </a:buClr>
              <a:buSzPct val="45000"/>
              <a:buFont typeface="Arial" panose="020B0604020202020204" pitchFamily="34" charset="0"/>
              <a:buChar char="•"/>
              <a:tabLst>
                <a:tab pos="896938" algn="l"/>
                <a:tab pos="1620838" algn="l"/>
                <a:tab pos="2344738" algn="l"/>
                <a:tab pos="3067050" algn="l"/>
                <a:tab pos="3790950" algn="l"/>
                <a:tab pos="4516438" algn="l"/>
                <a:tab pos="5240338" algn="l"/>
              </a:tabLst>
            </a:pPr>
            <a:r>
              <a:rPr lang="en-US" altLang="en-US" sz="2000" dirty="0">
                <a:solidFill>
                  <a:srgbClr val="505050"/>
                </a:solidFill>
                <a:latin typeface="Georgia" panose="02040502050405020303" pitchFamily="18" charset="0"/>
                <a:ea typeface="Microsoft YaHei" panose="020B0503020204020204" pitchFamily="34" charset="-122"/>
              </a:rPr>
              <a:t>District grants are single, annual block grants made to districts in amounts up to 50 percent of their District Designated Fund (DDF). </a:t>
            </a:r>
          </a:p>
          <a:p>
            <a:pPr marL="465138" indent="-461963" eaLnBrk="1">
              <a:spcBef>
                <a:spcPts val="613"/>
              </a:spcBef>
              <a:buClrTx/>
              <a:buSzTx/>
              <a:buFontTx/>
              <a:buNone/>
              <a:tabLst>
                <a:tab pos="896938" algn="l"/>
                <a:tab pos="1620838" algn="l"/>
                <a:tab pos="2344738" algn="l"/>
                <a:tab pos="3067050" algn="l"/>
                <a:tab pos="3790950" algn="l"/>
                <a:tab pos="4516438" algn="l"/>
                <a:tab pos="5240338" algn="l"/>
              </a:tabLst>
            </a:pPr>
            <a:endParaRPr lang="en-US" altLang="en-US" sz="2000" dirty="0">
              <a:solidFill>
                <a:srgbClr val="505050"/>
              </a:solidFill>
              <a:latin typeface="Georgia" panose="02040502050405020303" pitchFamily="18" charset="0"/>
              <a:ea typeface="Microsoft YaHei" panose="020B0503020204020204" pitchFamily="34" charset="-122"/>
            </a:endParaRPr>
          </a:p>
          <a:p>
            <a:pPr marL="173038" indent="-171450" eaLnBrk="1">
              <a:spcBef>
                <a:spcPts val="613"/>
              </a:spcBef>
              <a:buClr>
                <a:srgbClr val="505050"/>
              </a:buClr>
              <a:buSzPct val="45000"/>
              <a:buFont typeface="Arial" panose="020B0604020202020204" pitchFamily="34" charset="0"/>
              <a:buChar char="•"/>
              <a:tabLst>
                <a:tab pos="896938" algn="l"/>
                <a:tab pos="1620838" algn="l"/>
                <a:tab pos="2344738" algn="l"/>
                <a:tab pos="3067050" algn="l"/>
                <a:tab pos="3790950" algn="l"/>
                <a:tab pos="4516438" algn="l"/>
                <a:tab pos="5240338" algn="l"/>
              </a:tabLst>
            </a:pPr>
            <a:r>
              <a:rPr lang="en-US" altLang="en-US" sz="2000" dirty="0">
                <a:solidFill>
                  <a:srgbClr val="505050"/>
                </a:solidFill>
                <a:latin typeface="Georgia" panose="02040502050405020303" pitchFamily="18" charset="0"/>
                <a:ea typeface="Microsoft YaHei" panose="020B0503020204020204" pitchFamily="34" charset="-122"/>
              </a:rPr>
              <a:t>The district grant can fund multiple club and district projects, which may be local or international. </a:t>
            </a:r>
          </a:p>
          <a:p>
            <a:pPr marL="465138" indent="-461963" eaLnBrk="1">
              <a:spcBef>
                <a:spcPts val="613"/>
              </a:spcBef>
              <a:buClrTx/>
              <a:buSzTx/>
              <a:buFontTx/>
              <a:buNone/>
              <a:tabLst>
                <a:tab pos="896938" algn="l"/>
                <a:tab pos="1620838" algn="l"/>
                <a:tab pos="2344738" algn="l"/>
                <a:tab pos="3067050" algn="l"/>
                <a:tab pos="3790950" algn="l"/>
                <a:tab pos="4516438" algn="l"/>
                <a:tab pos="5240338" algn="l"/>
              </a:tabLst>
            </a:pPr>
            <a:endParaRPr lang="en-US" altLang="en-US" sz="2000" dirty="0">
              <a:solidFill>
                <a:srgbClr val="505050"/>
              </a:solidFill>
              <a:latin typeface="Georgia" panose="02040502050405020303" pitchFamily="18" charset="0"/>
              <a:ea typeface="Microsoft YaHei" panose="020B0503020204020204" pitchFamily="34" charset="-122"/>
            </a:endParaRPr>
          </a:p>
          <a:p>
            <a:pPr marL="173038" indent="-171450" eaLnBrk="1">
              <a:spcBef>
                <a:spcPts val="613"/>
              </a:spcBef>
              <a:buClr>
                <a:srgbClr val="505050"/>
              </a:buClr>
              <a:buSzPct val="45000"/>
              <a:buFont typeface="Arial" panose="020B0604020202020204" pitchFamily="34" charset="0"/>
              <a:buChar char="•"/>
              <a:tabLst>
                <a:tab pos="896938" algn="l"/>
                <a:tab pos="1620838" algn="l"/>
                <a:tab pos="2344738" algn="l"/>
                <a:tab pos="3067050" algn="l"/>
                <a:tab pos="3790950" algn="l"/>
                <a:tab pos="4516438" algn="l"/>
                <a:tab pos="5240338" algn="l"/>
              </a:tabLst>
            </a:pPr>
            <a:r>
              <a:rPr lang="en-US" altLang="en-US" sz="2000" dirty="0">
                <a:solidFill>
                  <a:srgbClr val="505050"/>
                </a:solidFill>
                <a:latin typeface="Georgia" panose="02040502050405020303" pitchFamily="18" charset="0"/>
                <a:ea typeface="Microsoft YaHei" panose="020B0503020204020204" pitchFamily="34" charset="-122"/>
              </a:rPr>
              <a:t>District grants allow local decision making, with minimal restrictions, for smaller-scale activities and projects. </a:t>
            </a:r>
          </a:p>
        </p:txBody>
      </p:sp>
      <p:sp>
        <p:nvSpPr>
          <p:cNvPr id="32772" name="Rectangle 4">
            <a:extLst>
              <a:ext uri="{FF2B5EF4-FFF2-40B4-BE49-F238E27FC236}">
                <a16:creationId xmlns:a16="http://schemas.microsoft.com/office/drawing/2014/main" id="{A3E272C4-7655-465A-8022-AC73BDCA0436}"/>
              </a:ext>
            </a:extLst>
          </p:cNvPr>
          <p:cNvSpPr>
            <a:spLocks noChangeArrowheads="1"/>
          </p:cNvSpPr>
          <p:nvPr/>
        </p:nvSpPr>
        <p:spPr bwMode="auto">
          <a:xfrm>
            <a:off x="3970338" y="8829675"/>
            <a:ext cx="3036887" cy="46513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lstStyle>
            <a:lvl1pPr>
              <a:tabLst>
                <a:tab pos="723900" algn="l"/>
                <a:tab pos="1447800" algn="l"/>
                <a:tab pos="2171700" algn="l"/>
                <a:tab pos="2894013" algn="l"/>
                <a:tab pos="2895600" algn="l"/>
              </a:tabLst>
              <a:defRPr>
                <a:solidFill>
                  <a:srgbClr val="000000"/>
                </a:solidFill>
                <a:latin typeface="Arial" panose="020B0604020202020204" pitchFamily="34" charset="0"/>
                <a:ea typeface="Microsoft YaHei" panose="020B0503020204020204" pitchFamily="34" charset="-122"/>
              </a:defRPr>
            </a:lvl1pPr>
            <a:lvl2pPr>
              <a:tabLst>
                <a:tab pos="723900" algn="l"/>
                <a:tab pos="1447800" algn="l"/>
                <a:tab pos="2171700" algn="l"/>
                <a:tab pos="2894013" algn="l"/>
                <a:tab pos="2895600" algn="l"/>
              </a:tabLst>
              <a:defRPr>
                <a:solidFill>
                  <a:srgbClr val="000000"/>
                </a:solidFill>
                <a:latin typeface="Arial" panose="020B0604020202020204" pitchFamily="34" charset="0"/>
                <a:ea typeface="Microsoft YaHei" panose="020B0503020204020204" pitchFamily="34" charset="-122"/>
              </a:defRPr>
            </a:lvl2pPr>
            <a:lvl3pPr>
              <a:tabLst>
                <a:tab pos="723900" algn="l"/>
                <a:tab pos="1447800" algn="l"/>
                <a:tab pos="2171700" algn="l"/>
                <a:tab pos="2894013" algn="l"/>
                <a:tab pos="2895600" algn="l"/>
              </a:tabLst>
              <a:defRPr>
                <a:solidFill>
                  <a:srgbClr val="000000"/>
                </a:solidFill>
                <a:latin typeface="Arial" panose="020B0604020202020204" pitchFamily="34" charset="0"/>
                <a:ea typeface="Microsoft YaHei" panose="020B0503020204020204" pitchFamily="34" charset="-122"/>
              </a:defRPr>
            </a:lvl3pPr>
            <a:lvl4pPr>
              <a:tabLst>
                <a:tab pos="723900" algn="l"/>
                <a:tab pos="1447800" algn="l"/>
                <a:tab pos="2171700" algn="l"/>
                <a:tab pos="2894013" algn="l"/>
                <a:tab pos="2895600" algn="l"/>
              </a:tabLst>
              <a:defRPr>
                <a:solidFill>
                  <a:srgbClr val="000000"/>
                </a:solidFill>
                <a:latin typeface="Arial" panose="020B0604020202020204" pitchFamily="34" charset="0"/>
                <a:ea typeface="Microsoft YaHei" panose="020B0503020204020204" pitchFamily="34" charset="-122"/>
              </a:defRPr>
            </a:lvl4pPr>
            <a:lvl5pPr>
              <a:tabLst>
                <a:tab pos="723900" algn="l"/>
                <a:tab pos="1447800" algn="l"/>
                <a:tab pos="2171700" algn="l"/>
                <a:tab pos="2894013" algn="l"/>
                <a:tab pos="2895600" algn="l"/>
              </a:tabLst>
              <a:defRPr>
                <a:solidFill>
                  <a:srgbClr val="000000"/>
                </a:solidFill>
                <a:latin typeface="Arial" panose="020B0604020202020204" pitchFamily="34" charset="0"/>
                <a:ea typeface="Microsoft YaHei" panose="020B0503020204020204" pitchFamily="34" charset="-122"/>
              </a:defRPr>
            </a:lvl5pPr>
            <a:lvl6pPr marL="25146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4013" algn="l"/>
                <a:tab pos="2895600" algn="l"/>
              </a:tabLst>
              <a:defRPr>
                <a:solidFill>
                  <a:srgbClr val="000000"/>
                </a:solidFill>
                <a:latin typeface="Arial" panose="020B0604020202020204" pitchFamily="34" charset="0"/>
                <a:ea typeface="Microsoft YaHei" panose="020B0503020204020204" pitchFamily="34" charset="-122"/>
              </a:defRPr>
            </a:lvl6pPr>
            <a:lvl7pPr marL="29718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4013" algn="l"/>
                <a:tab pos="2895600" algn="l"/>
              </a:tabLst>
              <a:defRPr>
                <a:solidFill>
                  <a:srgbClr val="000000"/>
                </a:solidFill>
                <a:latin typeface="Arial" panose="020B0604020202020204" pitchFamily="34" charset="0"/>
                <a:ea typeface="Microsoft YaHei" panose="020B0503020204020204" pitchFamily="34" charset="-122"/>
              </a:defRPr>
            </a:lvl7pPr>
            <a:lvl8pPr marL="34290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4013" algn="l"/>
                <a:tab pos="2895600" algn="l"/>
              </a:tabLst>
              <a:defRPr>
                <a:solidFill>
                  <a:srgbClr val="000000"/>
                </a:solidFill>
                <a:latin typeface="Arial" panose="020B0604020202020204" pitchFamily="34" charset="0"/>
                <a:ea typeface="Microsoft YaHei" panose="020B0503020204020204" pitchFamily="34" charset="-122"/>
              </a:defRPr>
            </a:lvl8pPr>
            <a:lvl9pPr marL="38862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4013" algn="l"/>
                <a:tab pos="2895600" algn="l"/>
              </a:tabLst>
              <a:defRPr>
                <a:solidFill>
                  <a:srgbClr val="000000"/>
                </a:solidFill>
                <a:latin typeface="Arial" panose="020B0604020202020204" pitchFamily="34" charset="0"/>
                <a:ea typeface="Microsoft YaHei" panose="020B0503020204020204" pitchFamily="34" charset="-122"/>
              </a:defRPr>
            </a:lvl9pPr>
          </a:lstStyle>
          <a:p>
            <a:pPr hangingPunct="1">
              <a:lnSpc>
                <a:spcPct val="100000"/>
              </a:lnSpc>
            </a:pPr>
            <a:fld id="{CC0B3DF9-38CF-465D-8EC6-C1740E22F1A0}" type="slidenum">
              <a:rPr lang="en-US" altLang="en-US">
                <a:latin typeface="+mn-lt" charset="0"/>
              </a:rPr>
              <a:pPr hangingPunct="1">
                <a:lnSpc>
                  <a:spcPct val="100000"/>
                </a:lnSpc>
              </a:pPr>
              <a:t>7</a:t>
            </a:fld>
            <a:endParaRPr lang="en-US" altLang="en-US" dirty="0">
              <a:latin typeface="+mn-lt" charset="0"/>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9" name="Rectangle 6">
            <a:extLst>
              <a:ext uri="{FF2B5EF4-FFF2-40B4-BE49-F238E27FC236}">
                <a16:creationId xmlns:a16="http://schemas.microsoft.com/office/drawing/2014/main" id="{0B5B7C3E-AF43-4664-8CC3-24A69A68F7CD}"/>
              </a:ext>
            </a:extLst>
          </p:cNvPr>
          <p:cNvSpPr>
            <a:spLocks noGrp="1" noChangeArrowheads="1"/>
          </p:cNvSpPr>
          <p:nvPr>
            <p:ph type="sldNum"/>
          </p:nvPr>
        </p:nvSpPr>
        <p:spPr>
          <a:ln/>
        </p:spPr>
        <p:txBody>
          <a:bodyPr/>
          <a:lstStyle/>
          <a:p>
            <a:fld id="{C07F31E9-5306-452D-AFE8-85955D5ABC0A}" type="slidenum">
              <a:rPr lang="en-US" altLang="en-US"/>
              <a:pPr/>
              <a:t>8</a:t>
            </a:fld>
            <a:endParaRPr lang="en-US" altLang="en-US" dirty="0"/>
          </a:p>
        </p:txBody>
      </p:sp>
      <p:sp>
        <p:nvSpPr>
          <p:cNvPr id="33793" name="Text Box 1">
            <a:extLst>
              <a:ext uri="{FF2B5EF4-FFF2-40B4-BE49-F238E27FC236}">
                <a16:creationId xmlns:a16="http://schemas.microsoft.com/office/drawing/2014/main" id="{16728252-3EB2-44EA-8545-10AB1EDE01A1}"/>
              </a:ext>
            </a:extLst>
          </p:cNvPr>
          <p:cNvSpPr txBox="1">
            <a:spLocks noChangeArrowheads="1"/>
          </p:cNvSpPr>
          <p:nvPr/>
        </p:nvSpPr>
        <p:spPr bwMode="auto">
          <a:xfrm>
            <a:off x="4398963" y="9555163"/>
            <a:ext cx="3371850" cy="5016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lstStyle>
            <a:lvl1pPr>
              <a:tabLst>
                <a:tab pos="723900" algn="l"/>
                <a:tab pos="1447800" algn="l"/>
                <a:tab pos="2171700" algn="l"/>
                <a:tab pos="2895600" algn="l"/>
              </a:tabLst>
              <a:defRPr>
                <a:solidFill>
                  <a:srgbClr val="000000"/>
                </a:solidFill>
                <a:latin typeface="Arial" panose="020B0604020202020204" pitchFamily="34" charset="0"/>
                <a:ea typeface="Microsoft YaHei" panose="020B0503020204020204" pitchFamily="34" charset="-122"/>
              </a:defRPr>
            </a:lvl1pPr>
            <a:lvl2pPr>
              <a:tabLst>
                <a:tab pos="723900" algn="l"/>
                <a:tab pos="1447800" algn="l"/>
                <a:tab pos="2171700" algn="l"/>
                <a:tab pos="2895600" algn="l"/>
              </a:tabLst>
              <a:defRPr>
                <a:solidFill>
                  <a:srgbClr val="000000"/>
                </a:solidFill>
                <a:latin typeface="Arial" panose="020B0604020202020204" pitchFamily="34" charset="0"/>
                <a:ea typeface="Microsoft YaHei" panose="020B0503020204020204" pitchFamily="34" charset="-122"/>
              </a:defRPr>
            </a:lvl2pPr>
            <a:lvl3pPr>
              <a:tabLst>
                <a:tab pos="723900" algn="l"/>
                <a:tab pos="1447800" algn="l"/>
                <a:tab pos="2171700" algn="l"/>
                <a:tab pos="2895600" algn="l"/>
              </a:tabLst>
              <a:defRPr>
                <a:solidFill>
                  <a:srgbClr val="000000"/>
                </a:solidFill>
                <a:latin typeface="Arial" panose="020B0604020202020204" pitchFamily="34" charset="0"/>
                <a:ea typeface="Microsoft YaHei" panose="020B0503020204020204" pitchFamily="34" charset="-122"/>
              </a:defRPr>
            </a:lvl3pPr>
            <a:lvl4pPr>
              <a:tabLst>
                <a:tab pos="723900" algn="l"/>
                <a:tab pos="1447800" algn="l"/>
                <a:tab pos="2171700" algn="l"/>
                <a:tab pos="2895600" algn="l"/>
              </a:tabLst>
              <a:defRPr>
                <a:solidFill>
                  <a:srgbClr val="000000"/>
                </a:solidFill>
                <a:latin typeface="Arial" panose="020B0604020202020204" pitchFamily="34" charset="0"/>
                <a:ea typeface="Microsoft YaHei" panose="020B0503020204020204" pitchFamily="34" charset="-122"/>
              </a:defRPr>
            </a:lvl4pPr>
            <a:lvl5pPr>
              <a:tabLst>
                <a:tab pos="723900" algn="l"/>
                <a:tab pos="1447800" algn="l"/>
                <a:tab pos="2171700" algn="l"/>
                <a:tab pos="2895600" algn="l"/>
              </a:tabLst>
              <a:defRPr>
                <a:solidFill>
                  <a:srgbClr val="000000"/>
                </a:solidFill>
                <a:latin typeface="Arial" panose="020B0604020202020204" pitchFamily="34" charset="0"/>
                <a:ea typeface="Microsoft YaHei" panose="020B0503020204020204" pitchFamily="34" charset="-122"/>
              </a:defRPr>
            </a:lvl5pPr>
            <a:lvl6pPr marL="25146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a:solidFill>
                  <a:srgbClr val="000000"/>
                </a:solidFill>
                <a:latin typeface="Arial" panose="020B0604020202020204" pitchFamily="34" charset="0"/>
                <a:ea typeface="Microsoft YaHei" panose="020B0503020204020204" pitchFamily="34" charset="-122"/>
              </a:defRPr>
            </a:lvl6pPr>
            <a:lvl7pPr marL="29718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a:solidFill>
                  <a:srgbClr val="000000"/>
                </a:solidFill>
                <a:latin typeface="Arial" panose="020B0604020202020204" pitchFamily="34" charset="0"/>
                <a:ea typeface="Microsoft YaHei" panose="020B0503020204020204" pitchFamily="34" charset="-122"/>
              </a:defRPr>
            </a:lvl7pPr>
            <a:lvl8pPr marL="34290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a:solidFill>
                  <a:srgbClr val="000000"/>
                </a:solidFill>
                <a:latin typeface="Arial" panose="020B0604020202020204" pitchFamily="34" charset="0"/>
                <a:ea typeface="Microsoft YaHei" panose="020B0503020204020204" pitchFamily="34" charset="-122"/>
              </a:defRPr>
            </a:lvl8pPr>
            <a:lvl9pPr marL="38862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a:solidFill>
                  <a:srgbClr val="000000"/>
                </a:solidFill>
                <a:latin typeface="Arial" panose="020B0604020202020204" pitchFamily="34" charset="0"/>
                <a:ea typeface="Microsoft YaHei" panose="020B0503020204020204" pitchFamily="34" charset="-122"/>
              </a:defRPr>
            </a:lvl9pPr>
          </a:lstStyle>
          <a:p>
            <a:fld id="{5CC0D677-034A-4510-A72A-8BF4EA269E5B}" type="slidenum">
              <a:rPr lang="en-US" altLang="en-US" sz="1400"/>
              <a:pPr/>
              <a:t>8</a:t>
            </a:fld>
            <a:endParaRPr lang="en-US" altLang="en-US" sz="1400" dirty="0"/>
          </a:p>
        </p:txBody>
      </p:sp>
      <p:sp>
        <p:nvSpPr>
          <p:cNvPr id="33794" name="Rectangle 2">
            <a:extLst>
              <a:ext uri="{FF2B5EF4-FFF2-40B4-BE49-F238E27FC236}">
                <a16:creationId xmlns:a16="http://schemas.microsoft.com/office/drawing/2014/main" id="{DB89099C-D474-4E8A-BEFE-60E3A1763D68}"/>
              </a:ext>
            </a:extLst>
          </p:cNvPr>
          <p:cNvSpPr txBox="1">
            <a:spLocks noGrp="1" noRot="1" noChangeAspect="1" noChangeArrowheads="1"/>
          </p:cNvSpPr>
          <p:nvPr>
            <p:ph type="sldImg"/>
          </p:nvPr>
        </p:nvSpPr>
        <p:spPr bwMode="auto">
          <a:xfrm>
            <a:off x="1181100" y="696913"/>
            <a:ext cx="4648200" cy="3486150"/>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33795" name="Text Box 3">
            <a:extLst>
              <a:ext uri="{FF2B5EF4-FFF2-40B4-BE49-F238E27FC236}">
                <a16:creationId xmlns:a16="http://schemas.microsoft.com/office/drawing/2014/main" id="{C026DF2F-C02E-42C9-AB7F-5B022DAC53DA}"/>
              </a:ext>
            </a:extLst>
          </p:cNvPr>
          <p:cNvSpPr txBox="1">
            <a:spLocks noGrp="1" noChangeArrowheads="1"/>
          </p:cNvSpPr>
          <p:nvPr>
            <p:ph type="body" idx="1"/>
          </p:nvPr>
        </p:nvSpPr>
        <p:spPr bwMode="auto">
          <a:xfrm>
            <a:off x="701675" y="4416425"/>
            <a:ext cx="5608638" cy="4183063"/>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lstStyle/>
          <a:p>
            <a:pPr marL="465138" indent="-461963" eaLnBrk="1">
              <a:spcBef>
                <a:spcPts val="613"/>
              </a:spcBef>
              <a:tabLst>
                <a:tab pos="1189038" algn="l"/>
                <a:tab pos="1912938" algn="l"/>
                <a:tab pos="2636838" algn="l"/>
                <a:tab pos="3359150" algn="l"/>
                <a:tab pos="4083050" algn="l"/>
                <a:tab pos="4808538" algn="l"/>
                <a:tab pos="5532438" algn="l"/>
              </a:tabLst>
            </a:pPr>
            <a:r>
              <a:rPr lang="en-US" altLang="en-US" sz="2000" dirty="0">
                <a:solidFill>
                  <a:srgbClr val="505050"/>
                </a:solidFill>
                <a:latin typeface="Georgia" panose="02040502050405020303" pitchFamily="18" charset="0"/>
                <a:ea typeface="Microsoft YaHei" panose="020B0503020204020204" pitchFamily="34" charset="-122"/>
              </a:rPr>
              <a:t>Activities funded by district grants must: </a:t>
            </a:r>
          </a:p>
          <a:p>
            <a:pPr marL="638175" lvl="1" indent="-171450" eaLnBrk="1">
              <a:spcBef>
                <a:spcPts val="613"/>
              </a:spcBef>
              <a:buClr>
                <a:srgbClr val="505050"/>
              </a:buClr>
              <a:buSzPct val="45000"/>
              <a:buFont typeface="Arial" panose="020B0604020202020204" pitchFamily="34" charset="0"/>
              <a:buChar char="•"/>
              <a:tabLst>
                <a:tab pos="1189038" algn="l"/>
                <a:tab pos="1912938" algn="l"/>
                <a:tab pos="2636838" algn="l"/>
                <a:tab pos="3359150" algn="l"/>
                <a:tab pos="4083050" algn="l"/>
                <a:tab pos="4808538" algn="l"/>
                <a:tab pos="5532438" algn="l"/>
              </a:tabLst>
            </a:pPr>
            <a:r>
              <a:rPr lang="en-US" altLang="en-US" sz="2000" dirty="0">
                <a:solidFill>
                  <a:srgbClr val="505050"/>
                </a:solidFill>
                <a:latin typeface="Georgia" panose="02040502050405020303" pitchFamily="18" charset="0"/>
                <a:ea typeface="Microsoft YaHei" panose="020B0503020204020204" pitchFamily="34" charset="-122"/>
              </a:rPr>
              <a:t>Include active Rotarian participation</a:t>
            </a:r>
          </a:p>
          <a:p>
            <a:pPr marL="638175" lvl="1" indent="-171450" eaLnBrk="1">
              <a:spcBef>
                <a:spcPts val="613"/>
              </a:spcBef>
              <a:buClr>
                <a:srgbClr val="505050"/>
              </a:buClr>
              <a:buSzPct val="45000"/>
              <a:buFont typeface="Arial" panose="020B0604020202020204" pitchFamily="34" charset="0"/>
              <a:buChar char="•"/>
              <a:tabLst>
                <a:tab pos="1189038" algn="l"/>
                <a:tab pos="1912938" algn="l"/>
                <a:tab pos="2636838" algn="l"/>
                <a:tab pos="3359150" algn="l"/>
                <a:tab pos="4083050" algn="l"/>
                <a:tab pos="4808538" algn="l"/>
                <a:tab pos="5532438" algn="l"/>
              </a:tabLst>
            </a:pPr>
            <a:r>
              <a:rPr lang="en-US" altLang="en-US" sz="2000" dirty="0">
                <a:solidFill>
                  <a:srgbClr val="505050"/>
                </a:solidFill>
                <a:latin typeface="Georgia" panose="02040502050405020303" pitchFamily="18" charset="0"/>
                <a:ea typeface="Microsoft YaHei" panose="020B0503020204020204" pitchFamily="34" charset="-122"/>
              </a:rPr>
              <a:t>Adhere to stewardship guidelines</a:t>
            </a:r>
          </a:p>
          <a:p>
            <a:pPr marL="638175" lvl="1" indent="-171450" eaLnBrk="1">
              <a:spcBef>
                <a:spcPts val="613"/>
              </a:spcBef>
              <a:buClr>
                <a:srgbClr val="505050"/>
              </a:buClr>
              <a:buSzPct val="45000"/>
              <a:buFont typeface="Arial" panose="020B0604020202020204" pitchFamily="34" charset="0"/>
              <a:buChar char="•"/>
              <a:tabLst>
                <a:tab pos="1189038" algn="l"/>
                <a:tab pos="1912938" algn="l"/>
                <a:tab pos="2636838" algn="l"/>
                <a:tab pos="3359150" algn="l"/>
                <a:tab pos="4083050" algn="l"/>
                <a:tab pos="4808538" algn="l"/>
                <a:tab pos="5532438" algn="l"/>
              </a:tabLst>
            </a:pPr>
            <a:r>
              <a:rPr lang="en-US" altLang="en-US" sz="2000" dirty="0">
                <a:solidFill>
                  <a:srgbClr val="505050"/>
                </a:solidFill>
                <a:latin typeface="Georgia" panose="02040502050405020303" pitchFamily="18" charset="0"/>
                <a:ea typeface="Microsoft YaHei" panose="020B0503020204020204" pitchFamily="34" charset="-122"/>
              </a:rPr>
              <a:t>Demonstrate cultural sensitivity </a:t>
            </a:r>
          </a:p>
          <a:p>
            <a:pPr marL="638175" lvl="1" indent="-171450" eaLnBrk="1">
              <a:spcBef>
                <a:spcPts val="613"/>
              </a:spcBef>
              <a:buClr>
                <a:srgbClr val="505050"/>
              </a:buClr>
              <a:buSzPct val="45000"/>
              <a:buFont typeface="Arial" panose="020B0604020202020204" pitchFamily="34" charset="0"/>
              <a:buChar char="•"/>
              <a:tabLst>
                <a:tab pos="1189038" algn="l"/>
                <a:tab pos="1912938" algn="l"/>
                <a:tab pos="2636838" algn="l"/>
                <a:tab pos="3359150" algn="l"/>
                <a:tab pos="4083050" algn="l"/>
                <a:tab pos="4808538" algn="l"/>
                <a:tab pos="5532438" algn="l"/>
              </a:tabLst>
            </a:pPr>
            <a:r>
              <a:rPr lang="en-US" altLang="en-US" sz="2000" dirty="0">
                <a:solidFill>
                  <a:srgbClr val="505050"/>
                </a:solidFill>
                <a:latin typeface="Georgia" panose="02040502050405020303" pitchFamily="18" charset="0"/>
                <a:ea typeface="Microsoft YaHei" panose="020B0503020204020204" pitchFamily="34" charset="-122"/>
              </a:rPr>
              <a:t>Be consistent with the mission of The Rotary Foundation (but they need not be related to an area of focus)												</a:t>
            </a:r>
          </a:p>
          <a:p>
            <a:pPr eaLnBrk="1">
              <a:spcBef>
                <a:spcPts val="613"/>
              </a:spcBef>
              <a:buClrTx/>
              <a:buSzTx/>
              <a:buFontTx/>
              <a:buNone/>
              <a:tabLst>
                <a:tab pos="1189038" algn="l"/>
                <a:tab pos="1912938" algn="l"/>
                <a:tab pos="2636838" algn="l"/>
                <a:tab pos="3359150" algn="l"/>
                <a:tab pos="4083050" algn="l"/>
                <a:tab pos="4808538" algn="l"/>
                <a:tab pos="5532438" algn="l"/>
              </a:tabLst>
            </a:pPr>
            <a:r>
              <a:rPr lang="en-US" altLang="en-US" sz="2000" b="1" dirty="0">
                <a:solidFill>
                  <a:srgbClr val="505050"/>
                </a:solidFill>
                <a:latin typeface="Georgia" panose="02040502050405020303" pitchFamily="18" charset="0"/>
                <a:ea typeface="Microsoft YaHei" panose="020B0503020204020204" pitchFamily="34" charset="-122"/>
              </a:rPr>
              <a:t>ASK:</a:t>
            </a:r>
            <a:r>
              <a:rPr lang="en-US" altLang="en-US" sz="2000" dirty="0">
                <a:solidFill>
                  <a:srgbClr val="505050"/>
                </a:solidFill>
                <a:latin typeface="Georgia" panose="02040502050405020303" pitchFamily="18" charset="0"/>
                <a:ea typeface="Microsoft YaHei" panose="020B0503020204020204" pitchFamily="34" charset="-122"/>
              </a:rPr>
              <a:t> What types of projects or activities do you think are possible when using The Rotary Foundation mission as a guide?</a:t>
            </a:r>
          </a:p>
        </p:txBody>
      </p:sp>
      <p:sp>
        <p:nvSpPr>
          <p:cNvPr id="33796" name="Rectangle 4">
            <a:extLst>
              <a:ext uri="{FF2B5EF4-FFF2-40B4-BE49-F238E27FC236}">
                <a16:creationId xmlns:a16="http://schemas.microsoft.com/office/drawing/2014/main" id="{2B0BA6C5-DF25-4C65-86E0-83CE6349B38C}"/>
              </a:ext>
            </a:extLst>
          </p:cNvPr>
          <p:cNvSpPr>
            <a:spLocks noChangeArrowheads="1"/>
          </p:cNvSpPr>
          <p:nvPr/>
        </p:nvSpPr>
        <p:spPr bwMode="auto">
          <a:xfrm>
            <a:off x="3970338" y="8829675"/>
            <a:ext cx="3036887" cy="46513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lstStyle>
            <a:lvl1pPr>
              <a:tabLst>
                <a:tab pos="723900" algn="l"/>
                <a:tab pos="1447800" algn="l"/>
                <a:tab pos="2171700" algn="l"/>
                <a:tab pos="2894013" algn="l"/>
                <a:tab pos="2895600" algn="l"/>
              </a:tabLst>
              <a:defRPr>
                <a:solidFill>
                  <a:srgbClr val="000000"/>
                </a:solidFill>
                <a:latin typeface="Arial" panose="020B0604020202020204" pitchFamily="34" charset="0"/>
                <a:ea typeface="Microsoft YaHei" panose="020B0503020204020204" pitchFamily="34" charset="-122"/>
              </a:defRPr>
            </a:lvl1pPr>
            <a:lvl2pPr>
              <a:tabLst>
                <a:tab pos="723900" algn="l"/>
                <a:tab pos="1447800" algn="l"/>
                <a:tab pos="2171700" algn="l"/>
                <a:tab pos="2894013" algn="l"/>
                <a:tab pos="2895600" algn="l"/>
              </a:tabLst>
              <a:defRPr>
                <a:solidFill>
                  <a:srgbClr val="000000"/>
                </a:solidFill>
                <a:latin typeface="Arial" panose="020B0604020202020204" pitchFamily="34" charset="0"/>
                <a:ea typeface="Microsoft YaHei" panose="020B0503020204020204" pitchFamily="34" charset="-122"/>
              </a:defRPr>
            </a:lvl2pPr>
            <a:lvl3pPr>
              <a:tabLst>
                <a:tab pos="723900" algn="l"/>
                <a:tab pos="1447800" algn="l"/>
                <a:tab pos="2171700" algn="l"/>
                <a:tab pos="2894013" algn="l"/>
                <a:tab pos="2895600" algn="l"/>
              </a:tabLst>
              <a:defRPr>
                <a:solidFill>
                  <a:srgbClr val="000000"/>
                </a:solidFill>
                <a:latin typeface="Arial" panose="020B0604020202020204" pitchFamily="34" charset="0"/>
                <a:ea typeface="Microsoft YaHei" panose="020B0503020204020204" pitchFamily="34" charset="-122"/>
              </a:defRPr>
            </a:lvl3pPr>
            <a:lvl4pPr>
              <a:tabLst>
                <a:tab pos="723900" algn="l"/>
                <a:tab pos="1447800" algn="l"/>
                <a:tab pos="2171700" algn="l"/>
                <a:tab pos="2894013" algn="l"/>
                <a:tab pos="2895600" algn="l"/>
              </a:tabLst>
              <a:defRPr>
                <a:solidFill>
                  <a:srgbClr val="000000"/>
                </a:solidFill>
                <a:latin typeface="Arial" panose="020B0604020202020204" pitchFamily="34" charset="0"/>
                <a:ea typeface="Microsoft YaHei" panose="020B0503020204020204" pitchFamily="34" charset="-122"/>
              </a:defRPr>
            </a:lvl4pPr>
            <a:lvl5pPr>
              <a:tabLst>
                <a:tab pos="723900" algn="l"/>
                <a:tab pos="1447800" algn="l"/>
                <a:tab pos="2171700" algn="l"/>
                <a:tab pos="2894013" algn="l"/>
                <a:tab pos="2895600" algn="l"/>
              </a:tabLst>
              <a:defRPr>
                <a:solidFill>
                  <a:srgbClr val="000000"/>
                </a:solidFill>
                <a:latin typeface="Arial" panose="020B0604020202020204" pitchFamily="34" charset="0"/>
                <a:ea typeface="Microsoft YaHei" panose="020B0503020204020204" pitchFamily="34" charset="-122"/>
              </a:defRPr>
            </a:lvl5pPr>
            <a:lvl6pPr marL="25146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4013" algn="l"/>
                <a:tab pos="2895600" algn="l"/>
              </a:tabLst>
              <a:defRPr>
                <a:solidFill>
                  <a:srgbClr val="000000"/>
                </a:solidFill>
                <a:latin typeface="Arial" panose="020B0604020202020204" pitchFamily="34" charset="0"/>
                <a:ea typeface="Microsoft YaHei" panose="020B0503020204020204" pitchFamily="34" charset="-122"/>
              </a:defRPr>
            </a:lvl6pPr>
            <a:lvl7pPr marL="29718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4013" algn="l"/>
                <a:tab pos="2895600" algn="l"/>
              </a:tabLst>
              <a:defRPr>
                <a:solidFill>
                  <a:srgbClr val="000000"/>
                </a:solidFill>
                <a:latin typeface="Arial" panose="020B0604020202020204" pitchFamily="34" charset="0"/>
                <a:ea typeface="Microsoft YaHei" panose="020B0503020204020204" pitchFamily="34" charset="-122"/>
              </a:defRPr>
            </a:lvl7pPr>
            <a:lvl8pPr marL="34290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4013" algn="l"/>
                <a:tab pos="2895600" algn="l"/>
              </a:tabLst>
              <a:defRPr>
                <a:solidFill>
                  <a:srgbClr val="000000"/>
                </a:solidFill>
                <a:latin typeface="Arial" panose="020B0604020202020204" pitchFamily="34" charset="0"/>
                <a:ea typeface="Microsoft YaHei" panose="020B0503020204020204" pitchFamily="34" charset="-122"/>
              </a:defRPr>
            </a:lvl8pPr>
            <a:lvl9pPr marL="38862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4013" algn="l"/>
                <a:tab pos="2895600" algn="l"/>
              </a:tabLst>
              <a:defRPr>
                <a:solidFill>
                  <a:srgbClr val="000000"/>
                </a:solidFill>
                <a:latin typeface="Arial" panose="020B0604020202020204" pitchFamily="34" charset="0"/>
                <a:ea typeface="Microsoft YaHei" panose="020B0503020204020204" pitchFamily="34" charset="-122"/>
              </a:defRPr>
            </a:lvl9pPr>
          </a:lstStyle>
          <a:p>
            <a:pPr hangingPunct="1">
              <a:lnSpc>
                <a:spcPct val="100000"/>
              </a:lnSpc>
            </a:pPr>
            <a:fld id="{C8C381A9-B335-4975-B79B-33A1A087AC1C}" type="slidenum">
              <a:rPr lang="en-US" altLang="en-US">
                <a:latin typeface="+mn-lt" charset="0"/>
              </a:rPr>
              <a:pPr hangingPunct="1">
                <a:lnSpc>
                  <a:spcPct val="100000"/>
                </a:lnSpc>
              </a:pPr>
              <a:t>8</a:t>
            </a:fld>
            <a:endParaRPr lang="en-US" altLang="en-US" dirty="0">
              <a:latin typeface="+mn-lt" charset="0"/>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9" name="Rectangle 6">
            <a:extLst>
              <a:ext uri="{FF2B5EF4-FFF2-40B4-BE49-F238E27FC236}">
                <a16:creationId xmlns:a16="http://schemas.microsoft.com/office/drawing/2014/main" id="{540C1290-A45A-4C3B-B7AD-28F7F70142B1}"/>
              </a:ext>
            </a:extLst>
          </p:cNvPr>
          <p:cNvSpPr>
            <a:spLocks noGrp="1" noChangeArrowheads="1"/>
          </p:cNvSpPr>
          <p:nvPr>
            <p:ph type="sldNum"/>
          </p:nvPr>
        </p:nvSpPr>
        <p:spPr>
          <a:ln/>
        </p:spPr>
        <p:txBody>
          <a:bodyPr/>
          <a:lstStyle/>
          <a:p>
            <a:fld id="{511704B8-621D-4818-BB0F-2E985FC53288}" type="slidenum">
              <a:rPr lang="en-US" altLang="en-US"/>
              <a:pPr/>
              <a:t>9</a:t>
            </a:fld>
            <a:endParaRPr lang="en-US" altLang="en-US" dirty="0"/>
          </a:p>
        </p:txBody>
      </p:sp>
      <p:sp>
        <p:nvSpPr>
          <p:cNvPr id="34817" name="Text Box 1">
            <a:extLst>
              <a:ext uri="{FF2B5EF4-FFF2-40B4-BE49-F238E27FC236}">
                <a16:creationId xmlns:a16="http://schemas.microsoft.com/office/drawing/2014/main" id="{104B44D9-09DA-4B3F-AE3A-94FD821B1ED7}"/>
              </a:ext>
            </a:extLst>
          </p:cNvPr>
          <p:cNvSpPr txBox="1">
            <a:spLocks noChangeArrowheads="1"/>
          </p:cNvSpPr>
          <p:nvPr/>
        </p:nvSpPr>
        <p:spPr bwMode="auto">
          <a:xfrm>
            <a:off x="4398963" y="9555163"/>
            <a:ext cx="3371850" cy="5016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lstStyle>
            <a:lvl1pPr>
              <a:tabLst>
                <a:tab pos="723900" algn="l"/>
                <a:tab pos="1447800" algn="l"/>
                <a:tab pos="2171700" algn="l"/>
                <a:tab pos="2895600" algn="l"/>
              </a:tabLst>
              <a:defRPr>
                <a:solidFill>
                  <a:srgbClr val="000000"/>
                </a:solidFill>
                <a:latin typeface="Arial" panose="020B0604020202020204" pitchFamily="34" charset="0"/>
                <a:ea typeface="Microsoft YaHei" panose="020B0503020204020204" pitchFamily="34" charset="-122"/>
              </a:defRPr>
            </a:lvl1pPr>
            <a:lvl2pPr>
              <a:tabLst>
                <a:tab pos="723900" algn="l"/>
                <a:tab pos="1447800" algn="l"/>
                <a:tab pos="2171700" algn="l"/>
                <a:tab pos="2895600" algn="l"/>
              </a:tabLst>
              <a:defRPr>
                <a:solidFill>
                  <a:srgbClr val="000000"/>
                </a:solidFill>
                <a:latin typeface="Arial" panose="020B0604020202020204" pitchFamily="34" charset="0"/>
                <a:ea typeface="Microsoft YaHei" panose="020B0503020204020204" pitchFamily="34" charset="-122"/>
              </a:defRPr>
            </a:lvl2pPr>
            <a:lvl3pPr>
              <a:tabLst>
                <a:tab pos="723900" algn="l"/>
                <a:tab pos="1447800" algn="l"/>
                <a:tab pos="2171700" algn="l"/>
                <a:tab pos="2895600" algn="l"/>
              </a:tabLst>
              <a:defRPr>
                <a:solidFill>
                  <a:srgbClr val="000000"/>
                </a:solidFill>
                <a:latin typeface="Arial" panose="020B0604020202020204" pitchFamily="34" charset="0"/>
                <a:ea typeface="Microsoft YaHei" panose="020B0503020204020204" pitchFamily="34" charset="-122"/>
              </a:defRPr>
            </a:lvl3pPr>
            <a:lvl4pPr>
              <a:tabLst>
                <a:tab pos="723900" algn="l"/>
                <a:tab pos="1447800" algn="l"/>
                <a:tab pos="2171700" algn="l"/>
                <a:tab pos="2895600" algn="l"/>
              </a:tabLst>
              <a:defRPr>
                <a:solidFill>
                  <a:srgbClr val="000000"/>
                </a:solidFill>
                <a:latin typeface="Arial" panose="020B0604020202020204" pitchFamily="34" charset="0"/>
                <a:ea typeface="Microsoft YaHei" panose="020B0503020204020204" pitchFamily="34" charset="-122"/>
              </a:defRPr>
            </a:lvl4pPr>
            <a:lvl5pPr>
              <a:tabLst>
                <a:tab pos="723900" algn="l"/>
                <a:tab pos="1447800" algn="l"/>
                <a:tab pos="2171700" algn="l"/>
                <a:tab pos="2895600" algn="l"/>
              </a:tabLst>
              <a:defRPr>
                <a:solidFill>
                  <a:srgbClr val="000000"/>
                </a:solidFill>
                <a:latin typeface="Arial" panose="020B0604020202020204" pitchFamily="34" charset="0"/>
                <a:ea typeface="Microsoft YaHei" panose="020B0503020204020204" pitchFamily="34" charset="-122"/>
              </a:defRPr>
            </a:lvl5pPr>
            <a:lvl6pPr marL="25146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a:solidFill>
                  <a:srgbClr val="000000"/>
                </a:solidFill>
                <a:latin typeface="Arial" panose="020B0604020202020204" pitchFamily="34" charset="0"/>
                <a:ea typeface="Microsoft YaHei" panose="020B0503020204020204" pitchFamily="34" charset="-122"/>
              </a:defRPr>
            </a:lvl6pPr>
            <a:lvl7pPr marL="29718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a:solidFill>
                  <a:srgbClr val="000000"/>
                </a:solidFill>
                <a:latin typeface="Arial" panose="020B0604020202020204" pitchFamily="34" charset="0"/>
                <a:ea typeface="Microsoft YaHei" panose="020B0503020204020204" pitchFamily="34" charset="-122"/>
              </a:defRPr>
            </a:lvl7pPr>
            <a:lvl8pPr marL="34290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a:solidFill>
                  <a:srgbClr val="000000"/>
                </a:solidFill>
                <a:latin typeface="Arial" panose="020B0604020202020204" pitchFamily="34" charset="0"/>
                <a:ea typeface="Microsoft YaHei" panose="020B0503020204020204" pitchFamily="34" charset="-122"/>
              </a:defRPr>
            </a:lvl8pPr>
            <a:lvl9pPr marL="38862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a:solidFill>
                  <a:srgbClr val="000000"/>
                </a:solidFill>
                <a:latin typeface="Arial" panose="020B0604020202020204" pitchFamily="34" charset="0"/>
                <a:ea typeface="Microsoft YaHei" panose="020B0503020204020204" pitchFamily="34" charset="-122"/>
              </a:defRPr>
            </a:lvl9pPr>
          </a:lstStyle>
          <a:p>
            <a:fld id="{54ED3BAB-CCD5-4C4C-8CCB-29B5F78F5DED}" type="slidenum">
              <a:rPr lang="en-US" altLang="en-US" sz="1400"/>
              <a:pPr/>
              <a:t>9</a:t>
            </a:fld>
            <a:endParaRPr lang="en-US" altLang="en-US" sz="1400" dirty="0"/>
          </a:p>
        </p:txBody>
      </p:sp>
      <p:sp>
        <p:nvSpPr>
          <p:cNvPr id="34818" name="Rectangle 2">
            <a:extLst>
              <a:ext uri="{FF2B5EF4-FFF2-40B4-BE49-F238E27FC236}">
                <a16:creationId xmlns:a16="http://schemas.microsoft.com/office/drawing/2014/main" id="{C5A28B64-38AF-417F-A2BB-43891A11B3D7}"/>
              </a:ext>
            </a:extLst>
          </p:cNvPr>
          <p:cNvSpPr txBox="1">
            <a:spLocks noGrp="1" noRot="1" noChangeAspect="1" noChangeArrowheads="1"/>
          </p:cNvSpPr>
          <p:nvPr>
            <p:ph type="sldImg"/>
          </p:nvPr>
        </p:nvSpPr>
        <p:spPr bwMode="auto">
          <a:xfrm>
            <a:off x="1181100" y="696913"/>
            <a:ext cx="4648200" cy="3486150"/>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34819" name="Text Box 3">
            <a:extLst>
              <a:ext uri="{FF2B5EF4-FFF2-40B4-BE49-F238E27FC236}">
                <a16:creationId xmlns:a16="http://schemas.microsoft.com/office/drawing/2014/main" id="{E8C28A27-203E-4621-AEC5-BC60A58A2E26}"/>
              </a:ext>
            </a:extLst>
          </p:cNvPr>
          <p:cNvSpPr txBox="1">
            <a:spLocks noGrp="1" noChangeArrowheads="1"/>
          </p:cNvSpPr>
          <p:nvPr>
            <p:ph type="body" idx="1"/>
          </p:nvPr>
        </p:nvSpPr>
        <p:spPr bwMode="auto">
          <a:xfrm>
            <a:off x="701675" y="4416425"/>
            <a:ext cx="5608638" cy="4183063"/>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lstStyle/>
          <a:p>
            <a:pPr marL="215900" indent="-212725" eaLnBrk="1">
              <a:spcBef>
                <a:spcPct val="0"/>
              </a:spcBef>
              <a:tabLst>
                <a:tab pos="939800" algn="l"/>
                <a:tab pos="1663700" algn="l"/>
                <a:tab pos="2387600" algn="l"/>
                <a:tab pos="3109913" algn="l"/>
                <a:tab pos="3833813" algn="l"/>
                <a:tab pos="4559300" algn="l"/>
                <a:tab pos="5283200" algn="l"/>
              </a:tabLst>
            </a:pPr>
            <a:r>
              <a:rPr lang="en-US" altLang="en-US" sz="2000" dirty="0">
                <a:latin typeface="Arial" panose="020B0604020202020204" pitchFamily="34" charset="0"/>
                <a:ea typeface="Microsoft YaHei" panose="020B0503020204020204" pitchFamily="34" charset="-122"/>
              </a:rPr>
              <a:t>Global grants fund large-scale projects and activities that:</a:t>
            </a:r>
          </a:p>
          <a:p>
            <a:pPr marL="638175" lvl="1" indent="-171450" eaLnBrk="1">
              <a:spcBef>
                <a:spcPct val="0"/>
              </a:spcBef>
              <a:buSzPct val="45000"/>
              <a:buFont typeface="Arial" panose="020B0604020202020204" pitchFamily="34" charset="0"/>
              <a:buChar char="•"/>
              <a:tabLst>
                <a:tab pos="939800" algn="l"/>
                <a:tab pos="1663700" algn="l"/>
                <a:tab pos="2387600" algn="l"/>
                <a:tab pos="3109913" algn="l"/>
                <a:tab pos="3833813" algn="l"/>
                <a:tab pos="4559300" algn="l"/>
                <a:tab pos="5283200" algn="l"/>
              </a:tabLst>
            </a:pPr>
            <a:r>
              <a:rPr lang="en-US" altLang="en-US" sz="2000" dirty="0">
                <a:latin typeface="Arial" panose="020B0604020202020204" pitchFamily="34" charset="0"/>
                <a:ea typeface="Microsoft YaHei" panose="020B0503020204020204" pitchFamily="34" charset="-122"/>
              </a:rPr>
              <a:t>Align with an area of focus </a:t>
            </a:r>
          </a:p>
          <a:p>
            <a:pPr marL="638175" lvl="1" indent="-171450" eaLnBrk="1">
              <a:spcBef>
                <a:spcPct val="0"/>
              </a:spcBef>
              <a:buSzPct val="45000"/>
              <a:buFont typeface="Arial" panose="020B0604020202020204" pitchFamily="34" charset="0"/>
              <a:buChar char="•"/>
              <a:tabLst>
                <a:tab pos="939800" algn="l"/>
                <a:tab pos="1663700" algn="l"/>
                <a:tab pos="2387600" algn="l"/>
                <a:tab pos="3109913" algn="l"/>
                <a:tab pos="3833813" algn="l"/>
                <a:tab pos="4559300" algn="l"/>
                <a:tab pos="5283200" algn="l"/>
              </a:tabLst>
            </a:pPr>
            <a:r>
              <a:rPr lang="en-US" altLang="en-US" sz="2000" dirty="0">
                <a:latin typeface="Arial" panose="020B0604020202020204" pitchFamily="34" charset="0"/>
                <a:ea typeface="Microsoft YaHei" panose="020B0503020204020204" pitchFamily="34" charset="-122"/>
              </a:rPr>
              <a:t>Respond to a need the benefiting community has identified</a:t>
            </a:r>
          </a:p>
          <a:p>
            <a:pPr marL="638175" lvl="1" indent="-171450" eaLnBrk="1">
              <a:spcBef>
                <a:spcPct val="0"/>
              </a:spcBef>
              <a:buSzPct val="45000"/>
              <a:buFont typeface="Arial" panose="020B0604020202020204" pitchFamily="34" charset="0"/>
              <a:buChar char="•"/>
              <a:tabLst>
                <a:tab pos="939800" algn="l"/>
                <a:tab pos="1663700" algn="l"/>
                <a:tab pos="2387600" algn="l"/>
                <a:tab pos="3109913" algn="l"/>
                <a:tab pos="3833813" algn="l"/>
                <a:tab pos="4559300" algn="l"/>
                <a:tab pos="5283200" algn="l"/>
              </a:tabLst>
            </a:pPr>
            <a:r>
              <a:rPr lang="en-US" altLang="en-US" sz="2000" dirty="0">
                <a:latin typeface="Arial" panose="020B0604020202020204" pitchFamily="34" charset="0"/>
                <a:ea typeface="Microsoft YaHei" panose="020B0503020204020204" pitchFamily="34" charset="-122"/>
              </a:rPr>
              <a:t>Include the active participation of the benefiting community</a:t>
            </a:r>
          </a:p>
          <a:p>
            <a:pPr marL="638175" lvl="1" indent="-171450" eaLnBrk="1">
              <a:spcBef>
                <a:spcPct val="0"/>
              </a:spcBef>
              <a:buSzPct val="45000"/>
              <a:buFont typeface="Arial" panose="020B0604020202020204" pitchFamily="34" charset="0"/>
              <a:buChar char="•"/>
              <a:tabLst>
                <a:tab pos="939800" algn="l"/>
                <a:tab pos="1663700" algn="l"/>
                <a:tab pos="2387600" algn="l"/>
                <a:tab pos="3109913" algn="l"/>
                <a:tab pos="3833813" algn="l"/>
                <a:tab pos="4559300" algn="l"/>
                <a:tab pos="5283200" algn="l"/>
              </a:tabLst>
            </a:pPr>
            <a:r>
              <a:rPr lang="en-US" altLang="en-US" sz="2000" dirty="0">
                <a:latin typeface="Arial" panose="020B0604020202020204" pitchFamily="34" charset="0"/>
                <a:ea typeface="Microsoft YaHei" panose="020B0503020204020204" pitchFamily="34" charset="-122"/>
              </a:rPr>
              <a:t>Include the active participation of Rotarians</a:t>
            </a:r>
          </a:p>
          <a:p>
            <a:pPr marL="638175" lvl="1" indent="-171450" eaLnBrk="1">
              <a:spcBef>
                <a:spcPct val="0"/>
              </a:spcBef>
              <a:buSzPct val="45000"/>
              <a:buFont typeface="Arial" panose="020B0604020202020204" pitchFamily="34" charset="0"/>
              <a:buChar char="•"/>
              <a:tabLst>
                <a:tab pos="939800" algn="l"/>
                <a:tab pos="1663700" algn="l"/>
                <a:tab pos="2387600" algn="l"/>
                <a:tab pos="3109913" algn="l"/>
                <a:tab pos="3833813" algn="l"/>
                <a:tab pos="4559300" algn="l"/>
                <a:tab pos="5283200" algn="l"/>
              </a:tabLst>
            </a:pPr>
            <a:r>
              <a:rPr lang="en-US" altLang="en-US" sz="2000" dirty="0">
                <a:latin typeface="Arial" panose="020B0604020202020204" pitchFamily="34" charset="0"/>
                <a:ea typeface="Microsoft YaHei" panose="020B0503020204020204" pitchFamily="34" charset="-122"/>
              </a:rPr>
              <a:t>Strengthen local knowledge, skills, and resources</a:t>
            </a:r>
          </a:p>
          <a:p>
            <a:pPr marL="638175" lvl="1" indent="-171450" eaLnBrk="1">
              <a:spcBef>
                <a:spcPct val="0"/>
              </a:spcBef>
              <a:buSzPct val="45000"/>
              <a:buFont typeface="Arial" panose="020B0604020202020204" pitchFamily="34" charset="0"/>
              <a:buChar char="•"/>
              <a:tabLst>
                <a:tab pos="939800" algn="l"/>
                <a:tab pos="1663700" algn="l"/>
                <a:tab pos="2387600" algn="l"/>
                <a:tab pos="3109913" algn="l"/>
                <a:tab pos="3833813" algn="l"/>
                <a:tab pos="4559300" algn="l"/>
                <a:tab pos="5283200" algn="l"/>
              </a:tabLst>
            </a:pPr>
            <a:r>
              <a:rPr lang="en-US" altLang="en-US" sz="2000" dirty="0">
                <a:latin typeface="Arial" panose="020B0604020202020204" pitchFamily="34" charset="0"/>
                <a:ea typeface="Microsoft YaHei" panose="020B0503020204020204" pitchFamily="34" charset="-122"/>
              </a:rPr>
              <a:t>Are designed to enable the benefiting community to address its own needs after the Rotary club or district has concluded its work</a:t>
            </a:r>
          </a:p>
          <a:p>
            <a:pPr marL="638175" lvl="1" indent="-171450" eaLnBrk="1">
              <a:spcBef>
                <a:spcPct val="0"/>
              </a:spcBef>
              <a:buSzPct val="45000"/>
              <a:buFont typeface="Arial" panose="020B0604020202020204" pitchFamily="34" charset="0"/>
              <a:buChar char="•"/>
              <a:tabLst>
                <a:tab pos="939800" algn="l"/>
                <a:tab pos="1663700" algn="l"/>
                <a:tab pos="2387600" algn="l"/>
                <a:tab pos="3109913" algn="l"/>
                <a:tab pos="3833813" algn="l"/>
                <a:tab pos="4559300" algn="l"/>
                <a:tab pos="5283200" algn="l"/>
              </a:tabLst>
            </a:pPr>
            <a:r>
              <a:rPr lang="en-US" altLang="en-US" sz="2000" dirty="0">
                <a:latin typeface="Arial" panose="020B0604020202020204" pitchFamily="34" charset="0"/>
                <a:ea typeface="Microsoft YaHei" panose="020B0503020204020204" pitchFamily="34" charset="-122"/>
              </a:rPr>
              <a:t>Have measurable results</a:t>
            </a:r>
          </a:p>
          <a:p>
            <a:pPr marL="465138" eaLnBrk="1">
              <a:spcBef>
                <a:spcPct val="0"/>
              </a:spcBef>
              <a:buClrTx/>
              <a:buSzTx/>
              <a:buFontTx/>
              <a:buNone/>
              <a:tabLst>
                <a:tab pos="939800" algn="l"/>
                <a:tab pos="1663700" algn="l"/>
                <a:tab pos="2387600" algn="l"/>
                <a:tab pos="3109913" algn="l"/>
                <a:tab pos="3833813" algn="l"/>
                <a:tab pos="4559300" algn="l"/>
                <a:tab pos="5283200" algn="l"/>
              </a:tabLst>
            </a:pPr>
            <a:endParaRPr lang="en-US" altLang="en-US" sz="2000" dirty="0">
              <a:latin typeface="Arial" panose="020B0604020202020204" pitchFamily="34" charset="0"/>
              <a:ea typeface="Microsoft YaHei" panose="020B0503020204020204" pitchFamily="34" charset="-122"/>
            </a:endParaRPr>
          </a:p>
          <a:p>
            <a:pPr marL="465138" eaLnBrk="1">
              <a:spcBef>
                <a:spcPct val="0"/>
              </a:spcBef>
              <a:buClrTx/>
              <a:buSzTx/>
              <a:buFontTx/>
              <a:buNone/>
              <a:tabLst>
                <a:tab pos="939800" algn="l"/>
                <a:tab pos="1663700" algn="l"/>
                <a:tab pos="2387600" algn="l"/>
                <a:tab pos="3109913" algn="l"/>
                <a:tab pos="3833813" algn="l"/>
                <a:tab pos="4559300" algn="l"/>
                <a:tab pos="5283200" algn="l"/>
              </a:tabLst>
            </a:pPr>
            <a:r>
              <a:rPr lang="en-US" altLang="en-US" sz="2000" dirty="0">
                <a:latin typeface="Arial" panose="020B0604020202020204" pitchFamily="34" charset="0"/>
                <a:ea typeface="Microsoft YaHei" panose="020B0503020204020204" pitchFamily="34" charset="-122"/>
              </a:rPr>
              <a:t>The minimum grant award is $15,000 (for a total budget of at least $30,000). The DDF allocation is matched 100 percent, and cash is matched at 50 percent from the World Fund. A global grant project is sponsored by a host club in the project country and a club outside the project country. </a:t>
            </a:r>
          </a:p>
          <a:p>
            <a:pPr marL="465138" eaLnBrk="1">
              <a:spcBef>
                <a:spcPct val="0"/>
              </a:spcBef>
              <a:buClrTx/>
              <a:buSzTx/>
              <a:buFontTx/>
              <a:buNone/>
              <a:tabLst>
                <a:tab pos="939800" algn="l"/>
                <a:tab pos="1663700" algn="l"/>
                <a:tab pos="2387600" algn="l"/>
                <a:tab pos="3109913" algn="l"/>
                <a:tab pos="3833813" algn="l"/>
                <a:tab pos="4559300" algn="l"/>
                <a:tab pos="5283200" algn="l"/>
              </a:tabLst>
            </a:pPr>
            <a:endParaRPr lang="en-US" altLang="en-US" sz="2000" dirty="0">
              <a:latin typeface="Arial" panose="020B0604020202020204" pitchFamily="34" charset="0"/>
              <a:ea typeface="Microsoft YaHei" panose="020B0503020204020204" pitchFamily="34" charset="-122"/>
            </a:endParaRPr>
          </a:p>
        </p:txBody>
      </p:sp>
      <p:sp>
        <p:nvSpPr>
          <p:cNvPr id="34820" name="Rectangle 4">
            <a:extLst>
              <a:ext uri="{FF2B5EF4-FFF2-40B4-BE49-F238E27FC236}">
                <a16:creationId xmlns:a16="http://schemas.microsoft.com/office/drawing/2014/main" id="{AE20FBCD-D30E-4198-AEC2-85F6C3F79C52}"/>
              </a:ext>
            </a:extLst>
          </p:cNvPr>
          <p:cNvSpPr>
            <a:spLocks noChangeArrowheads="1"/>
          </p:cNvSpPr>
          <p:nvPr/>
        </p:nvSpPr>
        <p:spPr bwMode="auto">
          <a:xfrm>
            <a:off x="3970338" y="8829675"/>
            <a:ext cx="3036887" cy="46513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lstStyle>
            <a:lvl1pPr>
              <a:tabLst>
                <a:tab pos="723900" algn="l"/>
                <a:tab pos="1447800" algn="l"/>
                <a:tab pos="2171700" algn="l"/>
                <a:tab pos="2894013" algn="l"/>
                <a:tab pos="2895600" algn="l"/>
              </a:tabLst>
              <a:defRPr>
                <a:solidFill>
                  <a:srgbClr val="000000"/>
                </a:solidFill>
                <a:latin typeface="Arial" panose="020B0604020202020204" pitchFamily="34" charset="0"/>
                <a:ea typeface="Microsoft YaHei" panose="020B0503020204020204" pitchFamily="34" charset="-122"/>
              </a:defRPr>
            </a:lvl1pPr>
            <a:lvl2pPr>
              <a:tabLst>
                <a:tab pos="723900" algn="l"/>
                <a:tab pos="1447800" algn="l"/>
                <a:tab pos="2171700" algn="l"/>
                <a:tab pos="2894013" algn="l"/>
                <a:tab pos="2895600" algn="l"/>
              </a:tabLst>
              <a:defRPr>
                <a:solidFill>
                  <a:srgbClr val="000000"/>
                </a:solidFill>
                <a:latin typeface="Arial" panose="020B0604020202020204" pitchFamily="34" charset="0"/>
                <a:ea typeface="Microsoft YaHei" panose="020B0503020204020204" pitchFamily="34" charset="-122"/>
              </a:defRPr>
            </a:lvl2pPr>
            <a:lvl3pPr>
              <a:tabLst>
                <a:tab pos="723900" algn="l"/>
                <a:tab pos="1447800" algn="l"/>
                <a:tab pos="2171700" algn="l"/>
                <a:tab pos="2894013" algn="l"/>
                <a:tab pos="2895600" algn="l"/>
              </a:tabLst>
              <a:defRPr>
                <a:solidFill>
                  <a:srgbClr val="000000"/>
                </a:solidFill>
                <a:latin typeface="Arial" panose="020B0604020202020204" pitchFamily="34" charset="0"/>
                <a:ea typeface="Microsoft YaHei" panose="020B0503020204020204" pitchFamily="34" charset="-122"/>
              </a:defRPr>
            </a:lvl3pPr>
            <a:lvl4pPr>
              <a:tabLst>
                <a:tab pos="723900" algn="l"/>
                <a:tab pos="1447800" algn="l"/>
                <a:tab pos="2171700" algn="l"/>
                <a:tab pos="2894013" algn="l"/>
                <a:tab pos="2895600" algn="l"/>
              </a:tabLst>
              <a:defRPr>
                <a:solidFill>
                  <a:srgbClr val="000000"/>
                </a:solidFill>
                <a:latin typeface="Arial" panose="020B0604020202020204" pitchFamily="34" charset="0"/>
                <a:ea typeface="Microsoft YaHei" panose="020B0503020204020204" pitchFamily="34" charset="-122"/>
              </a:defRPr>
            </a:lvl4pPr>
            <a:lvl5pPr>
              <a:tabLst>
                <a:tab pos="723900" algn="l"/>
                <a:tab pos="1447800" algn="l"/>
                <a:tab pos="2171700" algn="l"/>
                <a:tab pos="2894013" algn="l"/>
                <a:tab pos="2895600" algn="l"/>
              </a:tabLst>
              <a:defRPr>
                <a:solidFill>
                  <a:srgbClr val="000000"/>
                </a:solidFill>
                <a:latin typeface="Arial" panose="020B0604020202020204" pitchFamily="34" charset="0"/>
                <a:ea typeface="Microsoft YaHei" panose="020B0503020204020204" pitchFamily="34" charset="-122"/>
              </a:defRPr>
            </a:lvl5pPr>
            <a:lvl6pPr marL="25146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4013" algn="l"/>
                <a:tab pos="2895600" algn="l"/>
              </a:tabLst>
              <a:defRPr>
                <a:solidFill>
                  <a:srgbClr val="000000"/>
                </a:solidFill>
                <a:latin typeface="Arial" panose="020B0604020202020204" pitchFamily="34" charset="0"/>
                <a:ea typeface="Microsoft YaHei" panose="020B0503020204020204" pitchFamily="34" charset="-122"/>
              </a:defRPr>
            </a:lvl6pPr>
            <a:lvl7pPr marL="29718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4013" algn="l"/>
                <a:tab pos="2895600" algn="l"/>
              </a:tabLst>
              <a:defRPr>
                <a:solidFill>
                  <a:srgbClr val="000000"/>
                </a:solidFill>
                <a:latin typeface="Arial" panose="020B0604020202020204" pitchFamily="34" charset="0"/>
                <a:ea typeface="Microsoft YaHei" panose="020B0503020204020204" pitchFamily="34" charset="-122"/>
              </a:defRPr>
            </a:lvl7pPr>
            <a:lvl8pPr marL="34290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4013" algn="l"/>
                <a:tab pos="2895600" algn="l"/>
              </a:tabLst>
              <a:defRPr>
                <a:solidFill>
                  <a:srgbClr val="000000"/>
                </a:solidFill>
                <a:latin typeface="Arial" panose="020B0604020202020204" pitchFamily="34" charset="0"/>
                <a:ea typeface="Microsoft YaHei" panose="020B0503020204020204" pitchFamily="34" charset="-122"/>
              </a:defRPr>
            </a:lvl8pPr>
            <a:lvl9pPr marL="38862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4013" algn="l"/>
                <a:tab pos="2895600" algn="l"/>
              </a:tabLst>
              <a:defRPr>
                <a:solidFill>
                  <a:srgbClr val="000000"/>
                </a:solidFill>
                <a:latin typeface="Arial" panose="020B0604020202020204" pitchFamily="34" charset="0"/>
                <a:ea typeface="Microsoft YaHei" panose="020B0503020204020204" pitchFamily="34" charset="-122"/>
              </a:defRPr>
            </a:lvl9pPr>
          </a:lstStyle>
          <a:p>
            <a:pPr hangingPunct="1">
              <a:lnSpc>
                <a:spcPct val="100000"/>
              </a:lnSpc>
            </a:pPr>
            <a:fld id="{162FE08F-6E96-4365-8E99-DE27E233E3EF}" type="slidenum">
              <a:rPr lang="en-US" altLang="en-US">
                <a:latin typeface="+mn-lt" charset="0"/>
              </a:rPr>
              <a:pPr hangingPunct="1">
                <a:lnSpc>
                  <a:spcPct val="100000"/>
                </a:lnSpc>
              </a:pPr>
              <a:t>9</a:t>
            </a:fld>
            <a:endParaRPr lang="en-US" altLang="en-US" dirty="0">
              <a:latin typeface="+mn-lt"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1_Title Slide">
    <p:spTree>
      <p:nvGrpSpPr>
        <p:cNvPr id="1" name=""/>
        <p:cNvGrpSpPr/>
        <p:nvPr/>
      </p:nvGrpSpPr>
      <p:grpSpPr>
        <a:xfrm>
          <a:off x="0" y="0"/>
          <a:ext cx="0" cy="0"/>
          <a:chOff x="0" y="0"/>
          <a:chExt cx="0" cy="0"/>
        </a:xfrm>
      </p:grpSpPr>
      <p:pic>
        <p:nvPicPr>
          <p:cNvPr id="68615" name="Picture 7" descr="1DistSemLeaderGuide-ppt-title-clouds"/>
          <p:cNvPicPr>
            <a:picLocks noChangeAspect="1" noChangeArrowheads="1"/>
          </p:cNvPicPr>
          <p:nvPr userDrawn="1"/>
        </p:nvPicPr>
        <p:blipFill>
          <a:blip r:embed="rId2" cstate="print"/>
          <a:srcRect/>
          <a:stretch>
            <a:fillRect/>
          </a:stretch>
        </p:blipFill>
        <p:spPr bwMode="auto">
          <a:xfrm>
            <a:off x="0" y="0"/>
            <a:ext cx="9144000" cy="6865938"/>
          </a:xfrm>
          <a:prstGeom prst="rect">
            <a:avLst/>
          </a:prstGeom>
          <a:noFill/>
        </p:spPr>
      </p:pic>
      <p:sp>
        <p:nvSpPr>
          <p:cNvPr id="68610" name="Rectangle 2"/>
          <p:cNvSpPr>
            <a:spLocks noGrp="1" noChangeArrowheads="1"/>
          </p:cNvSpPr>
          <p:nvPr>
            <p:ph type="ctrTitle"/>
          </p:nvPr>
        </p:nvSpPr>
        <p:spPr>
          <a:xfrm>
            <a:off x="685800" y="2130427"/>
            <a:ext cx="7772400" cy="1470025"/>
          </a:xfrm>
        </p:spPr>
        <p:txBody>
          <a:bodyPr/>
          <a:lstStyle>
            <a:lvl1pPr>
              <a:defRPr smtClean="0"/>
            </a:lvl1pPr>
          </a:lstStyle>
          <a:p>
            <a:r>
              <a:rPr lang="en-US"/>
              <a:t>Click to edit Master title style</a:t>
            </a:r>
          </a:p>
        </p:txBody>
      </p:sp>
      <p:sp>
        <p:nvSpPr>
          <p:cNvPr id="68611" name="Rectangle 3"/>
          <p:cNvSpPr>
            <a:spLocks noGrp="1" noChangeArrowheads="1"/>
          </p:cNvSpPr>
          <p:nvPr>
            <p:ph type="subTitle" idx="1"/>
          </p:nvPr>
        </p:nvSpPr>
        <p:spPr>
          <a:xfrm>
            <a:off x="1371600" y="3886200"/>
            <a:ext cx="6400800" cy="1752600"/>
          </a:xfrm>
        </p:spPr>
        <p:txBody>
          <a:bodyPr/>
          <a:lstStyle>
            <a:lvl1pPr marL="0" indent="0" algn="ctr">
              <a:defRPr smtClean="0"/>
            </a:lvl1pPr>
          </a:lstStyle>
          <a:p>
            <a:r>
              <a:rPr lang="en-US" dirty="0"/>
              <a:t>Click to edit Master subtitle style</a:t>
            </a:r>
          </a:p>
        </p:txBody>
      </p:sp>
      <p:sp>
        <p:nvSpPr>
          <p:cNvPr id="1028" name="Rectangle 4"/>
          <p:cNvSpPr>
            <a:spLocks noGrp="1" noChangeArrowheads="1"/>
          </p:cNvSpPr>
          <p:nvPr>
            <p:ph type="dt" sz="half" idx="2"/>
          </p:nvPr>
        </p:nvSpPr>
        <p:spPr/>
        <p:txBody>
          <a:bodyPr/>
          <a:lstStyle>
            <a:lvl1pPr>
              <a:defRPr/>
            </a:lvl1pPr>
          </a:lstStyle>
          <a:p>
            <a:fld id="{5D07B029-6F81-4647-9BDB-95C3D6B97005}" type="datetime1">
              <a:rPr lang="en-US" smtClean="0">
                <a:solidFill>
                  <a:srgbClr val="000000"/>
                </a:solidFill>
              </a:rPr>
              <a:pPr/>
              <a:t>3/4/23</a:t>
            </a:fld>
            <a:endParaRPr lang="en-US">
              <a:solidFill>
                <a:srgbClr val="000000"/>
              </a:solidFill>
            </a:endParaRPr>
          </a:p>
        </p:txBody>
      </p:sp>
      <p:sp>
        <p:nvSpPr>
          <p:cNvPr id="1030" name="Rectangle 6"/>
          <p:cNvSpPr>
            <a:spLocks noGrp="1" noChangeArrowheads="1"/>
          </p:cNvSpPr>
          <p:nvPr>
            <p:ph type="sldNum" sz="quarter" idx="4"/>
          </p:nvPr>
        </p:nvSpPr>
        <p:spPr/>
        <p:txBody>
          <a:bodyPr/>
          <a:lstStyle>
            <a:lvl1pPr algn="r">
              <a:defRPr sz="1050" smtClean="0"/>
            </a:lvl1pPr>
          </a:lstStyle>
          <a:p>
            <a:pPr>
              <a:defRPr/>
            </a:pPr>
            <a:fld id="{D9889567-235B-48AB-BFDA-17167391937F}" type="slidenum">
              <a:rPr lang="en-US">
                <a:solidFill>
                  <a:srgbClr val="000000"/>
                </a:solidFill>
              </a:rPr>
              <a:pPr>
                <a:defRPr/>
              </a:pPr>
              <a:t>‹#›</a:t>
            </a:fld>
            <a:endParaRPr lang="en-US">
              <a:solidFill>
                <a:srgbClr val="000000"/>
              </a:solidFill>
            </a:endParaRPr>
          </a:p>
        </p:txBody>
      </p:sp>
      <p:sp>
        <p:nvSpPr>
          <p:cNvPr id="68618" name="Rectangle 10"/>
          <p:cNvSpPr>
            <a:spLocks noChangeArrowheads="1"/>
          </p:cNvSpPr>
          <p:nvPr userDrawn="1"/>
        </p:nvSpPr>
        <p:spPr bwMode="auto">
          <a:xfrm>
            <a:off x="2667000" y="6324600"/>
            <a:ext cx="3733800" cy="253916"/>
          </a:xfrm>
          <a:prstGeom prst="rect">
            <a:avLst/>
          </a:prstGeom>
          <a:noFill/>
          <a:ln w="9525">
            <a:noFill/>
            <a:miter lim="800000"/>
            <a:headEnd/>
            <a:tailEnd/>
          </a:ln>
          <a:effectLst/>
        </p:spPr>
        <p:txBody>
          <a:bodyPr>
            <a:spAutoFit/>
          </a:bodyPr>
          <a:lstStyle/>
          <a:p>
            <a:r>
              <a:rPr lang="en-US" sz="1050" i="0">
                <a:solidFill>
                  <a:srgbClr val="000000"/>
                </a:solidFill>
              </a:rPr>
              <a:t>District 5510 Grant Management Seminar</a:t>
            </a:r>
          </a:p>
        </p:txBody>
      </p:sp>
    </p:spTree>
    <p:extLst>
      <p:ext uri="{BB962C8B-B14F-4D97-AF65-F5344CB8AC3E}">
        <p14:creationId xmlns:p14="http://schemas.microsoft.com/office/powerpoint/2010/main" val="122667080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15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fld id="{E0D30018-4D8C-4EC0-A438-47ABBBC933B7}" type="datetime1">
              <a:rPr lang="en-US" smtClean="0">
                <a:solidFill>
                  <a:srgbClr val="000000"/>
                </a:solidFill>
              </a:rPr>
              <a:pPr/>
              <a:t>3/4/23</a:t>
            </a:fld>
            <a:endParaRPr lang="en-US">
              <a:solidFill>
                <a:srgbClr val="000000"/>
              </a:solidFill>
            </a:endParaRPr>
          </a:p>
        </p:txBody>
      </p:sp>
      <p:sp>
        <p:nvSpPr>
          <p:cNvPr id="6" name="Rectangle 6"/>
          <p:cNvSpPr>
            <a:spLocks noGrp="1" noChangeArrowheads="1"/>
          </p:cNvSpPr>
          <p:nvPr>
            <p:ph type="sldNum" sz="quarter" idx="11"/>
          </p:nvPr>
        </p:nvSpPr>
        <p:spPr>
          <a:ln/>
        </p:spPr>
        <p:txBody>
          <a:bodyPr/>
          <a:lstStyle>
            <a:lvl1pPr>
              <a:defRPr/>
            </a:lvl1pPr>
          </a:lstStyle>
          <a:p>
            <a:pPr>
              <a:defRPr/>
            </a:pPr>
            <a:fld id="{8282D1F0-76A8-4D98-85F3-1F2D3C15EAAB}"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10887169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fld id="{D0CE9245-FAFE-463F-A8E0-606099EA8ECA}" type="datetime1">
              <a:rPr lang="en-US" smtClean="0">
                <a:solidFill>
                  <a:srgbClr val="000000"/>
                </a:solidFill>
              </a:rPr>
              <a:pPr/>
              <a:t>3/4/23</a:t>
            </a:fld>
            <a:endParaRPr lang="en-US">
              <a:solidFill>
                <a:srgbClr val="000000"/>
              </a:solidFill>
            </a:endParaRPr>
          </a:p>
        </p:txBody>
      </p:sp>
      <p:sp>
        <p:nvSpPr>
          <p:cNvPr id="5" name="Rectangle 6"/>
          <p:cNvSpPr>
            <a:spLocks noGrp="1" noChangeArrowheads="1"/>
          </p:cNvSpPr>
          <p:nvPr>
            <p:ph type="sldNum" sz="quarter" idx="11"/>
          </p:nvPr>
        </p:nvSpPr>
        <p:spPr>
          <a:ln/>
        </p:spPr>
        <p:txBody>
          <a:bodyPr/>
          <a:lstStyle>
            <a:lvl1pPr>
              <a:defRPr/>
            </a:lvl1pPr>
          </a:lstStyle>
          <a:p>
            <a:pPr>
              <a:defRPr/>
            </a:pPr>
            <a:fld id="{6DBB3828-756F-46CB-9B7F-B77F9B8C6275}"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61295320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40"/>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40"/>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fld id="{48AE3F0E-13E5-402B-82F8-292EFED1F86D}" type="datetime1">
              <a:rPr lang="en-US" smtClean="0">
                <a:solidFill>
                  <a:srgbClr val="000000"/>
                </a:solidFill>
              </a:rPr>
              <a:pPr/>
              <a:t>3/4/23</a:t>
            </a:fld>
            <a:endParaRPr lang="en-US">
              <a:solidFill>
                <a:srgbClr val="000000"/>
              </a:solidFill>
            </a:endParaRPr>
          </a:p>
        </p:txBody>
      </p:sp>
      <p:sp>
        <p:nvSpPr>
          <p:cNvPr id="5" name="Rectangle 6"/>
          <p:cNvSpPr>
            <a:spLocks noGrp="1" noChangeArrowheads="1"/>
          </p:cNvSpPr>
          <p:nvPr>
            <p:ph type="sldNum" sz="quarter" idx="11"/>
          </p:nvPr>
        </p:nvSpPr>
        <p:spPr>
          <a:ln/>
        </p:spPr>
        <p:txBody>
          <a:bodyPr/>
          <a:lstStyle>
            <a:lvl1pPr>
              <a:defRPr/>
            </a:lvl1pPr>
          </a:lstStyle>
          <a:p>
            <a:pPr>
              <a:defRPr/>
            </a:pPr>
            <a:fld id="{FD746507-955A-4B3F-B67F-3AFA8DCFA634}"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0312486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8_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774972302"/>
      </p:ext>
    </p:extLst>
  </p:cSld>
  <p:clrMapOvr>
    <a:masterClrMapping/>
  </p:clrMapOvr>
  <p:transition spd="med">
    <p:fade/>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1_Title and Content">
    <p:bg>
      <p:bgPr>
        <a:blipFill>
          <a:blip r:embed="rId2"/>
          <a:tile tx="0" ty="0" sx="100000" sy="100000" flip="none" algn="tl"/>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33949272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685800" y="2125981"/>
            <a:ext cx="7772400" cy="276999"/>
          </a:xfrm>
          <a:prstGeom prst="rect">
            <a:avLst/>
          </a:prstGeom>
        </p:spPr>
        <p:txBody>
          <a:bodyPr wrap="square" lIns="0" tIns="0" rIns="0" bIns="0">
            <a:spAutoFit/>
          </a:bodyPr>
          <a:lstStyle>
            <a:lvl1pPr>
              <a:defRPr/>
            </a:lvl1pPr>
          </a:lstStyle>
          <a:p>
            <a:endParaRPr/>
          </a:p>
        </p:txBody>
      </p:sp>
      <p:sp>
        <p:nvSpPr>
          <p:cNvPr id="3" name="Holder 3"/>
          <p:cNvSpPr>
            <a:spLocks noGrp="1"/>
          </p:cNvSpPr>
          <p:nvPr>
            <p:ph type="subTitle" idx="4"/>
          </p:nvPr>
        </p:nvSpPr>
        <p:spPr>
          <a:xfrm>
            <a:off x="1371600" y="3840481"/>
            <a:ext cx="6400800" cy="276999"/>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p:txBody>
          <a:bodyPr lIns="0" tIns="0" rIns="0" bIns="0"/>
          <a:lstStyle>
            <a:lvl1pPr>
              <a:defRPr sz="530" b="0" i="0">
                <a:solidFill>
                  <a:schemeClr val="tx1"/>
                </a:solidFill>
                <a:latin typeface="Arial"/>
                <a:cs typeface="Arial"/>
              </a:defRPr>
            </a:lvl1pPr>
          </a:lstStyle>
          <a:p>
            <a:pPr marL="8405">
              <a:spcBef>
                <a:spcPts val="17"/>
              </a:spcBef>
            </a:pPr>
            <a:r>
              <a:rPr lang="en-US"/>
              <a:t>https://rotary5495.org/page/2019-03-01-foundation-homepage</a:t>
            </a:r>
            <a:endParaRPr lang="en-US" dirty="0"/>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3/4/23</a:t>
            </a:fld>
            <a:endParaRPr lang="en-US"/>
          </a:p>
        </p:txBody>
      </p:sp>
      <p:sp>
        <p:nvSpPr>
          <p:cNvPr id="6" name="Holder 6"/>
          <p:cNvSpPr>
            <a:spLocks noGrp="1"/>
          </p:cNvSpPr>
          <p:nvPr>
            <p:ph type="sldNum" sz="quarter" idx="7"/>
          </p:nvPr>
        </p:nvSpPr>
        <p:spPr/>
        <p:txBody>
          <a:bodyPr lIns="0" tIns="0" rIns="0" bIns="0"/>
          <a:lstStyle>
            <a:lvl1pPr>
              <a:defRPr sz="530" b="0" i="0">
                <a:solidFill>
                  <a:schemeClr val="tx1"/>
                </a:solidFill>
                <a:latin typeface="Arial"/>
                <a:cs typeface="Arial"/>
              </a:defRPr>
            </a:lvl1pPr>
          </a:lstStyle>
          <a:p>
            <a:pPr marL="16810">
              <a:spcBef>
                <a:spcPts val="17"/>
              </a:spcBef>
            </a:pPr>
            <a:fld id="{81D60167-4931-47E6-BA6A-407CBD079E47}" type="slidenum">
              <a:rPr lang="en-US" smtClean="0"/>
              <a:pPr marL="16810">
                <a:spcBef>
                  <a:spcPts val="17"/>
                </a:spcBef>
              </a:pPr>
              <a:t>‹#›</a:t>
            </a:fld>
            <a:r>
              <a:rPr lang="en-US" spc="-3"/>
              <a:t>/</a:t>
            </a:r>
            <a:r>
              <a:rPr lang="en-US"/>
              <a:t>3</a:t>
            </a:r>
            <a:endParaRPr lang="en-US" dirty="0"/>
          </a:p>
        </p:txBody>
      </p:sp>
    </p:spTree>
    <p:extLst>
      <p:ext uri="{BB962C8B-B14F-4D97-AF65-F5344CB8AC3E}">
        <p14:creationId xmlns:p14="http://schemas.microsoft.com/office/powerpoint/2010/main" val="358810570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a:lvl1pPr>
          </a:lstStyle>
          <a:p>
            <a:endParaRPr/>
          </a:p>
        </p:txBody>
      </p:sp>
      <p:sp>
        <p:nvSpPr>
          <p:cNvPr id="3" name="Holder 3"/>
          <p:cNvSpPr>
            <a:spLocks noGrp="1"/>
          </p:cNvSpPr>
          <p:nvPr>
            <p:ph type="body" idx="1"/>
          </p:nvPr>
        </p:nvSpPr>
        <p:spPr/>
        <p:txBody>
          <a:bodyPr lIns="0" tIns="0" rIns="0" bIns="0"/>
          <a:lstStyle>
            <a:lvl1pPr>
              <a:defRPr/>
            </a:lvl1pPr>
          </a:lstStyle>
          <a:p>
            <a:endParaRPr/>
          </a:p>
        </p:txBody>
      </p:sp>
      <p:sp>
        <p:nvSpPr>
          <p:cNvPr id="4" name="Holder 4"/>
          <p:cNvSpPr>
            <a:spLocks noGrp="1"/>
          </p:cNvSpPr>
          <p:nvPr>
            <p:ph type="ftr" sz="quarter" idx="5"/>
          </p:nvPr>
        </p:nvSpPr>
        <p:spPr/>
        <p:txBody>
          <a:bodyPr lIns="0" tIns="0" rIns="0" bIns="0"/>
          <a:lstStyle>
            <a:lvl1pPr>
              <a:defRPr sz="530" b="0" i="0">
                <a:solidFill>
                  <a:schemeClr val="tx1"/>
                </a:solidFill>
                <a:latin typeface="Arial"/>
                <a:cs typeface="Arial"/>
              </a:defRPr>
            </a:lvl1pPr>
          </a:lstStyle>
          <a:p>
            <a:pPr marL="8405">
              <a:spcBef>
                <a:spcPts val="17"/>
              </a:spcBef>
            </a:pPr>
            <a:r>
              <a:rPr lang="en-US"/>
              <a:t>https://rotary5495.org/page/2019-03-01-foundation-homepage</a:t>
            </a:r>
            <a:endParaRPr lang="en-US" dirty="0"/>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3/4/23</a:t>
            </a:fld>
            <a:endParaRPr lang="en-US"/>
          </a:p>
        </p:txBody>
      </p:sp>
      <p:sp>
        <p:nvSpPr>
          <p:cNvPr id="6" name="Holder 6"/>
          <p:cNvSpPr>
            <a:spLocks noGrp="1"/>
          </p:cNvSpPr>
          <p:nvPr>
            <p:ph type="sldNum" sz="quarter" idx="7"/>
          </p:nvPr>
        </p:nvSpPr>
        <p:spPr/>
        <p:txBody>
          <a:bodyPr lIns="0" tIns="0" rIns="0" bIns="0"/>
          <a:lstStyle>
            <a:lvl1pPr>
              <a:defRPr sz="530" b="0" i="0">
                <a:solidFill>
                  <a:schemeClr val="tx1"/>
                </a:solidFill>
                <a:latin typeface="Arial"/>
                <a:cs typeface="Arial"/>
              </a:defRPr>
            </a:lvl1pPr>
          </a:lstStyle>
          <a:p>
            <a:pPr marL="16810">
              <a:spcBef>
                <a:spcPts val="17"/>
              </a:spcBef>
            </a:pPr>
            <a:fld id="{81D60167-4931-47E6-BA6A-407CBD079E47}" type="slidenum">
              <a:rPr lang="en-US" smtClean="0"/>
              <a:pPr marL="16810">
                <a:spcBef>
                  <a:spcPts val="17"/>
                </a:spcBef>
              </a:pPr>
              <a:t>‹#›</a:t>
            </a:fld>
            <a:r>
              <a:rPr lang="en-US" spc="-3"/>
              <a:t>/</a:t>
            </a:r>
            <a:r>
              <a:rPr lang="en-US"/>
              <a:t>3</a:t>
            </a:r>
            <a:endParaRPr lang="en-US" dirty="0"/>
          </a:p>
        </p:txBody>
      </p:sp>
    </p:spTree>
    <p:extLst>
      <p:ext uri="{BB962C8B-B14F-4D97-AF65-F5344CB8AC3E}">
        <p14:creationId xmlns:p14="http://schemas.microsoft.com/office/powerpoint/2010/main" val="171247856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a:lvl1pPr>
          </a:lstStyle>
          <a:p>
            <a:endParaRPr/>
          </a:p>
        </p:txBody>
      </p:sp>
      <p:sp>
        <p:nvSpPr>
          <p:cNvPr id="3" name="Holder 3"/>
          <p:cNvSpPr>
            <a:spLocks noGrp="1"/>
          </p:cNvSpPr>
          <p:nvPr>
            <p:ph sz="half" idx="2"/>
          </p:nvPr>
        </p:nvSpPr>
        <p:spPr>
          <a:xfrm>
            <a:off x="457200" y="1577340"/>
            <a:ext cx="3977640" cy="276999"/>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4709160" y="1577340"/>
            <a:ext cx="3977640" cy="276999"/>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defRPr sz="530" b="0" i="0">
                <a:solidFill>
                  <a:schemeClr val="tx1"/>
                </a:solidFill>
                <a:latin typeface="Arial"/>
                <a:cs typeface="Arial"/>
              </a:defRPr>
            </a:lvl1pPr>
          </a:lstStyle>
          <a:p>
            <a:pPr marL="8405">
              <a:spcBef>
                <a:spcPts val="17"/>
              </a:spcBef>
            </a:pPr>
            <a:r>
              <a:rPr lang="en-US"/>
              <a:t>https://rotary5495.org/page/2019-03-01-foundation-homepage</a:t>
            </a:r>
            <a:endParaRPr lang="en-US" dirty="0"/>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3/4/23</a:t>
            </a:fld>
            <a:endParaRPr lang="en-US"/>
          </a:p>
        </p:txBody>
      </p:sp>
      <p:sp>
        <p:nvSpPr>
          <p:cNvPr id="7" name="Holder 7"/>
          <p:cNvSpPr>
            <a:spLocks noGrp="1"/>
          </p:cNvSpPr>
          <p:nvPr>
            <p:ph type="sldNum" sz="quarter" idx="7"/>
          </p:nvPr>
        </p:nvSpPr>
        <p:spPr/>
        <p:txBody>
          <a:bodyPr lIns="0" tIns="0" rIns="0" bIns="0"/>
          <a:lstStyle>
            <a:lvl1pPr>
              <a:defRPr sz="530" b="0" i="0">
                <a:solidFill>
                  <a:schemeClr val="tx1"/>
                </a:solidFill>
                <a:latin typeface="Arial"/>
                <a:cs typeface="Arial"/>
              </a:defRPr>
            </a:lvl1pPr>
          </a:lstStyle>
          <a:p>
            <a:pPr marL="16810">
              <a:spcBef>
                <a:spcPts val="17"/>
              </a:spcBef>
            </a:pPr>
            <a:fld id="{81D60167-4931-47E6-BA6A-407CBD079E47}" type="slidenum">
              <a:rPr lang="en-US" smtClean="0"/>
              <a:pPr marL="16810">
                <a:spcBef>
                  <a:spcPts val="17"/>
                </a:spcBef>
              </a:pPr>
              <a:t>‹#›</a:t>
            </a:fld>
            <a:r>
              <a:rPr lang="en-US" spc="-3"/>
              <a:t>/</a:t>
            </a:r>
            <a:r>
              <a:rPr lang="en-US"/>
              <a:t>3</a:t>
            </a:r>
            <a:endParaRPr lang="en-US" dirty="0"/>
          </a:p>
        </p:txBody>
      </p:sp>
    </p:spTree>
    <p:extLst>
      <p:ext uri="{BB962C8B-B14F-4D97-AF65-F5344CB8AC3E}">
        <p14:creationId xmlns:p14="http://schemas.microsoft.com/office/powerpoint/2010/main" val="187035996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a:lvl1pPr>
          </a:lstStyle>
          <a:p>
            <a:endParaRPr/>
          </a:p>
        </p:txBody>
      </p:sp>
      <p:sp>
        <p:nvSpPr>
          <p:cNvPr id="3" name="Holder 3"/>
          <p:cNvSpPr>
            <a:spLocks noGrp="1"/>
          </p:cNvSpPr>
          <p:nvPr>
            <p:ph type="ftr" sz="quarter" idx="5"/>
          </p:nvPr>
        </p:nvSpPr>
        <p:spPr/>
        <p:txBody>
          <a:bodyPr lIns="0" tIns="0" rIns="0" bIns="0"/>
          <a:lstStyle>
            <a:lvl1pPr>
              <a:defRPr sz="530" b="0" i="0">
                <a:solidFill>
                  <a:schemeClr val="tx1"/>
                </a:solidFill>
                <a:latin typeface="Arial"/>
                <a:cs typeface="Arial"/>
              </a:defRPr>
            </a:lvl1pPr>
          </a:lstStyle>
          <a:p>
            <a:pPr marL="8405">
              <a:spcBef>
                <a:spcPts val="17"/>
              </a:spcBef>
            </a:pPr>
            <a:r>
              <a:rPr lang="en-US"/>
              <a:t>https://rotary5495.org/page/2019-03-01-foundation-homepage</a:t>
            </a:r>
            <a:endParaRPr lang="en-US" dirty="0"/>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3/4/23</a:t>
            </a:fld>
            <a:endParaRPr lang="en-US"/>
          </a:p>
        </p:txBody>
      </p:sp>
      <p:sp>
        <p:nvSpPr>
          <p:cNvPr id="5" name="Holder 5"/>
          <p:cNvSpPr>
            <a:spLocks noGrp="1"/>
          </p:cNvSpPr>
          <p:nvPr>
            <p:ph type="sldNum" sz="quarter" idx="7"/>
          </p:nvPr>
        </p:nvSpPr>
        <p:spPr/>
        <p:txBody>
          <a:bodyPr lIns="0" tIns="0" rIns="0" bIns="0"/>
          <a:lstStyle>
            <a:lvl1pPr>
              <a:defRPr sz="530" b="0" i="0">
                <a:solidFill>
                  <a:schemeClr val="tx1"/>
                </a:solidFill>
                <a:latin typeface="Arial"/>
                <a:cs typeface="Arial"/>
              </a:defRPr>
            </a:lvl1pPr>
          </a:lstStyle>
          <a:p>
            <a:pPr marL="16810">
              <a:spcBef>
                <a:spcPts val="17"/>
              </a:spcBef>
            </a:pPr>
            <a:fld id="{81D60167-4931-47E6-BA6A-407CBD079E47}" type="slidenum">
              <a:rPr lang="en-US" smtClean="0"/>
              <a:pPr marL="16810">
                <a:spcBef>
                  <a:spcPts val="17"/>
                </a:spcBef>
              </a:pPr>
              <a:t>‹#›</a:t>
            </a:fld>
            <a:r>
              <a:rPr lang="en-US" spc="-3"/>
              <a:t>/</a:t>
            </a:r>
            <a:r>
              <a:rPr lang="en-US"/>
              <a:t>3</a:t>
            </a:r>
            <a:endParaRPr lang="en-US" dirty="0"/>
          </a:p>
        </p:txBody>
      </p:sp>
    </p:spTree>
    <p:extLst>
      <p:ext uri="{BB962C8B-B14F-4D97-AF65-F5344CB8AC3E}">
        <p14:creationId xmlns:p14="http://schemas.microsoft.com/office/powerpoint/2010/main" val="33082365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defRPr sz="530" b="0" i="0">
                <a:solidFill>
                  <a:schemeClr val="tx1"/>
                </a:solidFill>
                <a:latin typeface="Arial"/>
                <a:cs typeface="Arial"/>
              </a:defRPr>
            </a:lvl1pPr>
          </a:lstStyle>
          <a:p>
            <a:pPr marL="8405">
              <a:spcBef>
                <a:spcPts val="17"/>
              </a:spcBef>
            </a:pPr>
            <a:r>
              <a:rPr lang="en-US"/>
              <a:t>https://rotary5495.org/page/2019-03-01-foundation-homepage</a:t>
            </a:r>
            <a:endParaRPr lang="en-US" dirty="0"/>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3/4/23</a:t>
            </a:fld>
            <a:endParaRPr lang="en-US"/>
          </a:p>
        </p:txBody>
      </p:sp>
      <p:sp>
        <p:nvSpPr>
          <p:cNvPr id="4" name="Holder 4"/>
          <p:cNvSpPr>
            <a:spLocks noGrp="1"/>
          </p:cNvSpPr>
          <p:nvPr>
            <p:ph type="sldNum" sz="quarter" idx="7"/>
          </p:nvPr>
        </p:nvSpPr>
        <p:spPr/>
        <p:txBody>
          <a:bodyPr lIns="0" tIns="0" rIns="0" bIns="0"/>
          <a:lstStyle>
            <a:lvl1pPr>
              <a:defRPr sz="530" b="0" i="0">
                <a:solidFill>
                  <a:schemeClr val="tx1"/>
                </a:solidFill>
                <a:latin typeface="Arial"/>
                <a:cs typeface="Arial"/>
              </a:defRPr>
            </a:lvl1pPr>
          </a:lstStyle>
          <a:p>
            <a:pPr marL="16810">
              <a:spcBef>
                <a:spcPts val="17"/>
              </a:spcBef>
            </a:pPr>
            <a:fld id="{81D60167-4931-47E6-BA6A-407CBD079E47}" type="slidenum">
              <a:rPr lang="en-US" smtClean="0"/>
              <a:pPr marL="16810">
                <a:spcBef>
                  <a:spcPts val="17"/>
                </a:spcBef>
              </a:pPr>
              <a:t>‹#›</a:t>
            </a:fld>
            <a:r>
              <a:rPr lang="en-US" spc="-3"/>
              <a:t>/</a:t>
            </a:r>
            <a:r>
              <a:rPr lang="en-US"/>
              <a:t>3</a:t>
            </a:r>
            <a:endParaRPr lang="en-US" dirty="0"/>
          </a:p>
        </p:txBody>
      </p:sp>
    </p:spTree>
    <p:extLst>
      <p:ext uri="{BB962C8B-B14F-4D97-AF65-F5344CB8AC3E}">
        <p14:creationId xmlns:p14="http://schemas.microsoft.com/office/powerpoint/2010/main" val="237752514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7"/>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342900" indent="0" algn="ctr">
              <a:buNone/>
              <a:defRPr/>
            </a:lvl2pPr>
            <a:lvl3pPr marL="685800" indent="0" algn="ctr">
              <a:buNone/>
              <a:defRPr/>
            </a:lvl3pPr>
            <a:lvl4pPr marL="1028700" indent="0" algn="ctr">
              <a:buNone/>
              <a:defRPr/>
            </a:lvl4pPr>
            <a:lvl5pPr marL="1371600" indent="0" algn="ctr">
              <a:buNone/>
              <a:defRPr/>
            </a:lvl5pPr>
            <a:lvl6pPr marL="1714500" indent="0" algn="ctr">
              <a:buNone/>
              <a:defRPr/>
            </a:lvl6pPr>
            <a:lvl7pPr marL="2057400" indent="0" algn="ctr">
              <a:buNone/>
              <a:defRPr/>
            </a:lvl7pPr>
            <a:lvl8pPr marL="2400300" indent="0" algn="ctr">
              <a:buNone/>
              <a:defRPr/>
            </a:lvl8pPr>
            <a:lvl9pPr marL="2743200" indent="0" algn="ctr">
              <a:buNone/>
              <a:defRPr/>
            </a:lvl9pPr>
          </a:lstStyle>
          <a:p>
            <a:r>
              <a:rPr lang="en-US"/>
              <a:t>Click to edit Master subtitle style</a:t>
            </a:r>
          </a:p>
        </p:txBody>
      </p:sp>
      <p:sp>
        <p:nvSpPr>
          <p:cNvPr id="4" name="Rectangle 4"/>
          <p:cNvSpPr>
            <a:spLocks noGrp="1" noChangeArrowheads="1"/>
          </p:cNvSpPr>
          <p:nvPr>
            <p:ph type="dt" sz="half" idx="10"/>
          </p:nvPr>
        </p:nvSpPr>
        <p:spPr>
          <a:ln/>
        </p:spPr>
        <p:txBody>
          <a:bodyPr/>
          <a:lstStyle>
            <a:lvl1pPr>
              <a:defRPr/>
            </a:lvl1pPr>
          </a:lstStyle>
          <a:p>
            <a:fld id="{09F60C8B-4662-4D5D-8200-E7B3D94FAF3A}" type="datetime1">
              <a:rPr lang="en-US" smtClean="0">
                <a:solidFill>
                  <a:srgbClr val="000000"/>
                </a:solidFill>
              </a:rPr>
              <a:pPr/>
              <a:t>3/4/23</a:t>
            </a:fld>
            <a:endParaRPr lang="en-US">
              <a:solidFill>
                <a:srgbClr val="000000"/>
              </a:solidFill>
            </a:endParaRPr>
          </a:p>
        </p:txBody>
      </p:sp>
      <p:sp>
        <p:nvSpPr>
          <p:cNvPr id="5" name="Rectangle 6"/>
          <p:cNvSpPr>
            <a:spLocks noGrp="1" noChangeArrowheads="1"/>
          </p:cNvSpPr>
          <p:nvPr>
            <p:ph type="sldNum" sz="quarter" idx="11"/>
          </p:nvPr>
        </p:nvSpPr>
        <p:spPr>
          <a:ln/>
        </p:spPr>
        <p:txBody>
          <a:bodyPr/>
          <a:lstStyle>
            <a:lvl1pPr>
              <a:defRPr/>
            </a:lvl1pPr>
          </a:lstStyle>
          <a:p>
            <a:pPr>
              <a:defRPr/>
            </a:pPr>
            <a:fld id="{1CE66E75-52A1-40BC-9B7E-33918444D76E}"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5150970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fld id="{3786CA13-457C-4C84-9133-2FBABEEB06FB}" type="datetime1">
              <a:rPr lang="en-US" smtClean="0">
                <a:solidFill>
                  <a:srgbClr val="000000"/>
                </a:solidFill>
              </a:rPr>
              <a:pPr/>
              <a:t>3/4/23</a:t>
            </a:fld>
            <a:endParaRPr lang="en-US">
              <a:solidFill>
                <a:srgbClr val="000000"/>
              </a:solidFill>
            </a:endParaRPr>
          </a:p>
        </p:txBody>
      </p:sp>
      <p:sp>
        <p:nvSpPr>
          <p:cNvPr id="5" name="Rectangle 6"/>
          <p:cNvSpPr>
            <a:spLocks noGrp="1" noChangeArrowheads="1"/>
          </p:cNvSpPr>
          <p:nvPr>
            <p:ph type="sldNum" sz="quarter" idx="11"/>
          </p:nvPr>
        </p:nvSpPr>
        <p:spPr>
          <a:ln/>
        </p:spPr>
        <p:txBody>
          <a:bodyPr/>
          <a:lstStyle>
            <a:lvl1pPr>
              <a:defRPr/>
            </a:lvl1pPr>
          </a:lstStyle>
          <a:p>
            <a:pPr>
              <a:defRPr/>
            </a:pPr>
            <a:fld id="{2C5869B8-315C-4A09-86D2-7F56F3D5B74E}"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56873232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2"/>
            <a:ext cx="7772400" cy="1362075"/>
          </a:xfrm>
        </p:spPr>
        <p:txBody>
          <a:bodyPr anchor="t"/>
          <a:lstStyle>
            <a:lvl1pPr algn="l">
              <a:defRPr sz="3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1500"/>
            </a:lvl1pPr>
            <a:lvl2pPr marL="342900" indent="0">
              <a:buNone/>
              <a:defRPr sz="1350"/>
            </a:lvl2pPr>
            <a:lvl3pPr marL="685800" indent="0">
              <a:buNone/>
              <a:defRPr sz="1200"/>
            </a:lvl3pPr>
            <a:lvl4pPr marL="1028700" indent="0">
              <a:buNone/>
              <a:defRPr sz="1050"/>
            </a:lvl4pPr>
            <a:lvl5pPr marL="1371600" indent="0">
              <a:buNone/>
              <a:defRPr sz="1050"/>
            </a:lvl5pPr>
            <a:lvl6pPr marL="1714500" indent="0">
              <a:buNone/>
              <a:defRPr sz="1050"/>
            </a:lvl6pPr>
            <a:lvl7pPr marL="2057400" indent="0">
              <a:buNone/>
              <a:defRPr sz="1050"/>
            </a:lvl7pPr>
            <a:lvl8pPr marL="2400300" indent="0">
              <a:buNone/>
              <a:defRPr sz="1050"/>
            </a:lvl8pPr>
            <a:lvl9pPr marL="2743200" indent="0">
              <a:buNone/>
              <a:defRPr sz="1050"/>
            </a:lvl9pPr>
          </a:lstStyle>
          <a:p>
            <a:pPr lvl="0"/>
            <a:r>
              <a:rPr lang="en-US"/>
              <a:t>Click to edit Master text styles</a:t>
            </a:r>
          </a:p>
        </p:txBody>
      </p:sp>
      <p:sp>
        <p:nvSpPr>
          <p:cNvPr id="4" name="Rectangle 4"/>
          <p:cNvSpPr>
            <a:spLocks noGrp="1" noChangeArrowheads="1"/>
          </p:cNvSpPr>
          <p:nvPr>
            <p:ph type="dt" sz="half" idx="10"/>
          </p:nvPr>
        </p:nvSpPr>
        <p:spPr>
          <a:ln/>
        </p:spPr>
        <p:txBody>
          <a:bodyPr/>
          <a:lstStyle>
            <a:lvl1pPr>
              <a:defRPr/>
            </a:lvl1pPr>
          </a:lstStyle>
          <a:p>
            <a:fld id="{40515D80-0C2A-4653-B61E-F7380866D2C2}" type="datetime1">
              <a:rPr lang="en-US" smtClean="0">
                <a:solidFill>
                  <a:srgbClr val="000000"/>
                </a:solidFill>
              </a:rPr>
              <a:pPr/>
              <a:t>3/4/23</a:t>
            </a:fld>
            <a:endParaRPr lang="en-US">
              <a:solidFill>
                <a:srgbClr val="000000"/>
              </a:solidFill>
            </a:endParaRPr>
          </a:p>
        </p:txBody>
      </p:sp>
      <p:sp>
        <p:nvSpPr>
          <p:cNvPr id="5" name="Rectangle 6"/>
          <p:cNvSpPr>
            <a:spLocks noGrp="1" noChangeArrowheads="1"/>
          </p:cNvSpPr>
          <p:nvPr>
            <p:ph type="sldNum" sz="quarter" idx="11"/>
          </p:nvPr>
        </p:nvSpPr>
        <p:spPr>
          <a:ln/>
        </p:spPr>
        <p:txBody>
          <a:bodyPr/>
          <a:lstStyle>
            <a:lvl1pPr>
              <a:defRPr/>
            </a:lvl1pPr>
          </a:lstStyle>
          <a:p>
            <a:pPr>
              <a:defRPr/>
            </a:pPr>
            <a:fld id="{BFD87F9C-5A14-439B-8197-38809B3DACBE}"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38381347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2"/>
            <a:ext cx="4038600" cy="4525963"/>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2"/>
            <a:ext cx="4038600" cy="4525963"/>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p:cNvSpPr>
            <a:spLocks noGrp="1" noChangeArrowheads="1"/>
          </p:cNvSpPr>
          <p:nvPr>
            <p:ph type="dt" sz="half" idx="10"/>
          </p:nvPr>
        </p:nvSpPr>
        <p:spPr>
          <a:ln/>
        </p:spPr>
        <p:txBody>
          <a:bodyPr/>
          <a:lstStyle>
            <a:lvl1pPr>
              <a:defRPr/>
            </a:lvl1pPr>
          </a:lstStyle>
          <a:p>
            <a:fld id="{A644E291-CFBB-4E47-8FE4-3DE0F5F6A000}" type="datetime1">
              <a:rPr lang="en-US" smtClean="0">
                <a:solidFill>
                  <a:srgbClr val="000000"/>
                </a:solidFill>
              </a:rPr>
              <a:pPr/>
              <a:t>3/4/23</a:t>
            </a:fld>
            <a:endParaRPr lang="en-US">
              <a:solidFill>
                <a:srgbClr val="000000"/>
              </a:solidFill>
            </a:endParaRPr>
          </a:p>
        </p:txBody>
      </p:sp>
      <p:sp>
        <p:nvSpPr>
          <p:cNvPr id="6" name="Rectangle 6"/>
          <p:cNvSpPr>
            <a:spLocks noGrp="1" noChangeArrowheads="1"/>
          </p:cNvSpPr>
          <p:nvPr>
            <p:ph type="sldNum" sz="quarter" idx="11"/>
          </p:nvPr>
        </p:nvSpPr>
        <p:spPr>
          <a:ln/>
        </p:spPr>
        <p:txBody>
          <a:bodyPr/>
          <a:lstStyle>
            <a:lvl1pPr>
              <a:defRPr/>
            </a:lvl1pPr>
          </a:lstStyle>
          <a:p>
            <a:pPr>
              <a:defRPr/>
            </a:pPr>
            <a:fld id="{9CCC224C-EBEB-4C3C-AA95-6199E8DFD0E8}"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70489966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6" y="1535113"/>
            <a:ext cx="4041775" cy="63976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p:cNvSpPr>
            <a:spLocks noGrp="1"/>
          </p:cNvSpPr>
          <p:nvPr>
            <p:ph sz="quarter" idx="4"/>
          </p:nvPr>
        </p:nvSpPr>
        <p:spPr>
          <a:xfrm>
            <a:off x="4645026" y="2174875"/>
            <a:ext cx="4041775" cy="3951288"/>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p:cNvSpPr>
            <a:spLocks noGrp="1" noChangeArrowheads="1"/>
          </p:cNvSpPr>
          <p:nvPr>
            <p:ph type="dt" sz="half" idx="10"/>
          </p:nvPr>
        </p:nvSpPr>
        <p:spPr>
          <a:ln/>
        </p:spPr>
        <p:txBody>
          <a:bodyPr/>
          <a:lstStyle>
            <a:lvl1pPr>
              <a:defRPr/>
            </a:lvl1pPr>
          </a:lstStyle>
          <a:p>
            <a:fld id="{753825F7-D19D-4B61-8325-D21BAC8726D5}" type="datetime1">
              <a:rPr lang="en-US" smtClean="0">
                <a:solidFill>
                  <a:srgbClr val="000000"/>
                </a:solidFill>
              </a:rPr>
              <a:pPr/>
              <a:t>3/4/23</a:t>
            </a:fld>
            <a:endParaRPr lang="en-US">
              <a:solidFill>
                <a:srgbClr val="000000"/>
              </a:solidFill>
            </a:endParaRPr>
          </a:p>
        </p:txBody>
      </p:sp>
      <p:sp>
        <p:nvSpPr>
          <p:cNvPr id="8" name="Rectangle 6"/>
          <p:cNvSpPr>
            <a:spLocks noGrp="1" noChangeArrowheads="1"/>
          </p:cNvSpPr>
          <p:nvPr>
            <p:ph type="sldNum" sz="quarter" idx="11"/>
          </p:nvPr>
        </p:nvSpPr>
        <p:spPr>
          <a:ln/>
        </p:spPr>
        <p:txBody>
          <a:bodyPr/>
          <a:lstStyle>
            <a:lvl1pPr>
              <a:defRPr/>
            </a:lvl1pPr>
          </a:lstStyle>
          <a:p>
            <a:pPr>
              <a:defRPr/>
            </a:pPr>
            <a:fld id="{ECC012A8-42FA-40F1-A8C1-71941EDF8735}"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6770959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4"/>
          <p:cNvSpPr>
            <a:spLocks noGrp="1" noChangeArrowheads="1"/>
          </p:cNvSpPr>
          <p:nvPr>
            <p:ph type="dt" sz="half" idx="10"/>
          </p:nvPr>
        </p:nvSpPr>
        <p:spPr>
          <a:ln/>
        </p:spPr>
        <p:txBody>
          <a:bodyPr/>
          <a:lstStyle>
            <a:lvl1pPr>
              <a:defRPr/>
            </a:lvl1pPr>
          </a:lstStyle>
          <a:p>
            <a:fld id="{E2725596-8D26-4B41-8255-D3BE0A7B62EB}" type="datetime1">
              <a:rPr lang="en-US" smtClean="0">
                <a:solidFill>
                  <a:srgbClr val="000000"/>
                </a:solidFill>
              </a:rPr>
              <a:pPr/>
              <a:t>3/4/23</a:t>
            </a:fld>
            <a:endParaRPr lang="en-US">
              <a:solidFill>
                <a:srgbClr val="000000"/>
              </a:solidFill>
            </a:endParaRPr>
          </a:p>
        </p:txBody>
      </p:sp>
      <p:sp>
        <p:nvSpPr>
          <p:cNvPr id="4" name="Rectangle 6"/>
          <p:cNvSpPr>
            <a:spLocks noGrp="1" noChangeArrowheads="1"/>
          </p:cNvSpPr>
          <p:nvPr>
            <p:ph type="sldNum" sz="quarter" idx="11"/>
          </p:nvPr>
        </p:nvSpPr>
        <p:spPr>
          <a:ln/>
        </p:spPr>
        <p:txBody>
          <a:bodyPr/>
          <a:lstStyle>
            <a:lvl1pPr>
              <a:defRPr/>
            </a:lvl1pPr>
          </a:lstStyle>
          <a:p>
            <a:pPr>
              <a:defRPr/>
            </a:pPr>
            <a:fld id="{346CEC36-99E9-4141-A8CF-2F63892C8501}"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29151996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fld id="{97D8DBC3-C6A2-4A71-BFF1-11E6EF20225F}" type="datetime1">
              <a:rPr lang="en-US" smtClean="0">
                <a:solidFill>
                  <a:srgbClr val="000000"/>
                </a:solidFill>
              </a:rPr>
              <a:pPr/>
              <a:t>3/4/23</a:t>
            </a:fld>
            <a:endParaRPr lang="en-US">
              <a:solidFill>
                <a:srgbClr val="000000"/>
              </a:solidFill>
            </a:endParaRPr>
          </a:p>
        </p:txBody>
      </p:sp>
      <p:sp>
        <p:nvSpPr>
          <p:cNvPr id="3" name="Rectangle 6"/>
          <p:cNvSpPr>
            <a:spLocks noGrp="1" noChangeArrowheads="1"/>
          </p:cNvSpPr>
          <p:nvPr>
            <p:ph type="sldNum" sz="quarter" idx="11"/>
          </p:nvPr>
        </p:nvSpPr>
        <p:spPr>
          <a:ln/>
        </p:spPr>
        <p:txBody>
          <a:bodyPr/>
          <a:lstStyle>
            <a:lvl1pPr>
              <a:defRPr/>
            </a:lvl1pPr>
          </a:lstStyle>
          <a:p>
            <a:pPr>
              <a:defRPr/>
            </a:pPr>
            <a:fld id="{461CB669-A6A0-4EEA-9050-E1AC2C25D41B}"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11518021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73050"/>
            <a:ext cx="3008313" cy="1162050"/>
          </a:xfrm>
        </p:spPr>
        <p:txBody>
          <a:bodyPr anchor="b"/>
          <a:lstStyle>
            <a:lvl1pPr algn="l">
              <a:defRPr sz="1500" b="1"/>
            </a:lvl1pPr>
          </a:lstStyle>
          <a:p>
            <a:r>
              <a:rPr lang="en-US"/>
              <a:t>Click to edit Master title style</a:t>
            </a:r>
          </a:p>
        </p:txBody>
      </p:sp>
      <p:sp>
        <p:nvSpPr>
          <p:cNvPr id="3" name="Content Placeholder 2"/>
          <p:cNvSpPr>
            <a:spLocks noGrp="1"/>
          </p:cNvSpPr>
          <p:nvPr>
            <p:ph idx="1"/>
          </p:nvPr>
        </p:nvSpPr>
        <p:spPr>
          <a:xfrm>
            <a:off x="3575050" y="273052"/>
            <a:ext cx="5111750" cy="5853113"/>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1" y="1435102"/>
            <a:ext cx="3008313" cy="4691063"/>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fld id="{7E9FB72A-15FF-4836-A398-F7D4DF3294DB}" type="datetime1">
              <a:rPr lang="en-US" smtClean="0">
                <a:solidFill>
                  <a:srgbClr val="000000"/>
                </a:solidFill>
              </a:rPr>
              <a:pPr/>
              <a:t>3/4/23</a:t>
            </a:fld>
            <a:endParaRPr lang="en-US">
              <a:solidFill>
                <a:srgbClr val="000000"/>
              </a:solidFill>
            </a:endParaRPr>
          </a:p>
        </p:txBody>
      </p:sp>
      <p:sp>
        <p:nvSpPr>
          <p:cNvPr id="6" name="Rectangle 6"/>
          <p:cNvSpPr>
            <a:spLocks noGrp="1" noChangeArrowheads="1"/>
          </p:cNvSpPr>
          <p:nvPr>
            <p:ph type="sldNum" sz="quarter" idx="11"/>
          </p:nvPr>
        </p:nvSpPr>
        <p:spPr>
          <a:ln/>
        </p:spPr>
        <p:txBody>
          <a:bodyPr/>
          <a:lstStyle>
            <a:lvl1pPr>
              <a:defRPr/>
            </a:lvl1pPr>
          </a:lstStyle>
          <a:p>
            <a:pPr>
              <a:defRPr/>
            </a:pPr>
            <a:fld id="{145EC349-8D53-49A4-B7E4-6574FF3A94E6}"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68285741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17.xml"/><Relationship Id="rId2" Type="http://schemas.openxmlformats.org/officeDocument/2006/relationships/slideLayout" Target="../slideLayouts/slideLayout16.xml"/><Relationship Id="rId1" Type="http://schemas.openxmlformats.org/officeDocument/2006/relationships/slideLayout" Target="../slideLayouts/slideLayout15.xml"/><Relationship Id="rId6" Type="http://schemas.openxmlformats.org/officeDocument/2006/relationships/theme" Target="../theme/theme2.xml"/><Relationship Id="rId5" Type="http://schemas.openxmlformats.org/officeDocument/2006/relationships/slideLayout" Target="../slideLayouts/slideLayout19.xml"/><Relationship Id="rId4" Type="http://schemas.openxmlformats.org/officeDocument/2006/relationships/slideLayout" Target="../slideLayouts/slideLayout1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31" name="Picture 7" descr="1DistSemLeaderGuide-ppt-body-clouds"/>
          <p:cNvPicPr>
            <a:picLocks noChangeAspect="1" noChangeArrowheads="1"/>
          </p:cNvPicPr>
          <p:nvPr userDrawn="1"/>
        </p:nvPicPr>
        <p:blipFill>
          <a:blip r:embed="rId16" cstate="print"/>
          <a:srcRect/>
          <a:stretch>
            <a:fillRect/>
          </a:stretch>
        </p:blipFill>
        <p:spPr bwMode="auto">
          <a:xfrm>
            <a:off x="0" y="0"/>
            <a:ext cx="9144000" cy="6851650"/>
          </a:xfrm>
          <a:prstGeom prst="rect">
            <a:avLst/>
          </a:prstGeom>
          <a:noFill/>
        </p:spPr>
      </p:pic>
      <p:sp>
        <p:nvSpPr>
          <p:cNvPr id="1026" name="Rectangle 2"/>
          <p:cNvSpPr>
            <a:spLocks noGrp="1" noChangeArrowheads="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1027" name="Rectangle 3"/>
          <p:cNvSpPr>
            <a:spLocks noGrp="1" noChangeArrowheads="1"/>
          </p:cNvSpPr>
          <p:nvPr>
            <p:ph type="body" idx="1"/>
          </p:nvPr>
        </p:nvSpPr>
        <p:spPr bwMode="auto">
          <a:xfrm>
            <a:off x="457200" y="1600200"/>
            <a:ext cx="8229600" cy="4114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050" i="0"/>
            </a:lvl1pPr>
          </a:lstStyle>
          <a:p>
            <a:fld id="{738CBD30-D114-4CE2-9702-FFDC3727FF95}" type="datetime1">
              <a:rPr lang="en-US" smtClean="0">
                <a:solidFill>
                  <a:srgbClr val="000000"/>
                </a:solidFill>
              </a:rPr>
              <a:pPr/>
              <a:t>3/4/23</a:t>
            </a:fld>
            <a:endParaRPr lang="en-US">
              <a:solidFill>
                <a:srgbClr val="000000"/>
              </a:solidFill>
            </a:endParaRPr>
          </a:p>
        </p:txBody>
      </p:sp>
      <p:sp>
        <p:nvSpPr>
          <p:cNvPr id="1030" name="Rectangle 6"/>
          <p:cNvSpPr>
            <a:spLocks noGrp="1" noChangeArrowheads="1"/>
          </p:cNvSpPr>
          <p:nvPr>
            <p:ph type="sldNum" sz="quarter" idx="4"/>
          </p:nvPr>
        </p:nvSpPr>
        <p:spPr bwMode="auto">
          <a:xfrm>
            <a:off x="6553200" y="6477000"/>
            <a:ext cx="2133600" cy="2286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050" i="0" smtClean="0"/>
            </a:lvl1pPr>
          </a:lstStyle>
          <a:p>
            <a:pPr>
              <a:defRPr/>
            </a:pPr>
            <a:fld id="{3B0237F4-CFDA-44FE-92CC-D1CFA7A7CEAC}" type="slidenum">
              <a:rPr lang="en-US">
                <a:solidFill>
                  <a:srgbClr val="000000"/>
                </a:solidFill>
              </a:rPr>
              <a:pPr>
                <a:defRPr/>
              </a:pPr>
              <a:t>‹#›</a:t>
            </a:fld>
            <a:endParaRPr lang="en-US">
              <a:solidFill>
                <a:srgbClr val="000000"/>
              </a:solidFill>
            </a:endParaRPr>
          </a:p>
        </p:txBody>
      </p:sp>
      <p:sp>
        <p:nvSpPr>
          <p:cNvPr id="1032" name="Text Box 8"/>
          <p:cNvSpPr txBox="1">
            <a:spLocks noChangeArrowheads="1"/>
          </p:cNvSpPr>
          <p:nvPr userDrawn="1"/>
        </p:nvSpPr>
        <p:spPr bwMode="auto">
          <a:xfrm>
            <a:off x="2828925" y="6302377"/>
            <a:ext cx="3352800" cy="366713"/>
          </a:xfrm>
          <a:prstGeom prst="rect">
            <a:avLst/>
          </a:prstGeom>
          <a:noFill/>
          <a:ln w="9525">
            <a:noFill/>
            <a:miter lim="800000"/>
            <a:headEnd/>
            <a:tailEnd/>
          </a:ln>
          <a:effectLst/>
        </p:spPr>
        <p:txBody>
          <a:bodyPr>
            <a:spAutoFit/>
          </a:bodyPr>
          <a:lstStyle/>
          <a:p>
            <a:pPr>
              <a:spcBef>
                <a:spcPct val="50000"/>
              </a:spcBef>
            </a:pPr>
            <a:endParaRPr lang="en-US" i="0">
              <a:solidFill>
                <a:srgbClr val="000000"/>
              </a:solidFill>
            </a:endParaRPr>
          </a:p>
        </p:txBody>
      </p:sp>
      <p:sp>
        <p:nvSpPr>
          <p:cNvPr id="1033" name="Rectangle 9"/>
          <p:cNvSpPr>
            <a:spLocks noChangeArrowheads="1"/>
          </p:cNvSpPr>
          <p:nvPr userDrawn="1"/>
        </p:nvSpPr>
        <p:spPr bwMode="auto">
          <a:xfrm>
            <a:off x="2962274" y="6302376"/>
            <a:ext cx="3438525" cy="253916"/>
          </a:xfrm>
          <a:prstGeom prst="rect">
            <a:avLst/>
          </a:prstGeom>
          <a:noFill/>
          <a:ln w="9525">
            <a:noFill/>
            <a:miter lim="800000"/>
            <a:headEnd/>
            <a:tailEnd/>
          </a:ln>
          <a:effectLst/>
        </p:spPr>
        <p:txBody>
          <a:bodyPr wrap="square">
            <a:spAutoFit/>
          </a:bodyPr>
          <a:lstStyle/>
          <a:p>
            <a:r>
              <a:rPr lang="en-US" sz="1050" i="0">
                <a:solidFill>
                  <a:srgbClr val="000000"/>
                </a:solidFill>
              </a:rPr>
              <a:t>               District 5495</a:t>
            </a:r>
            <a:r>
              <a:rPr lang="en-US" sz="1050" i="0" baseline="0">
                <a:solidFill>
                  <a:srgbClr val="000000"/>
                </a:solidFill>
              </a:rPr>
              <a:t> The Rotary Foundation</a:t>
            </a:r>
            <a:endParaRPr lang="en-US" sz="1050" i="0">
              <a:solidFill>
                <a:srgbClr val="000000"/>
              </a:solidFill>
            </a:endParaRPr>
          </a:p>
        </p:txBody>
      </p:sp>
    </p:spTree>
    <p:extLst>
      <p:ext uri="{BB962C8B-B14F-4D97-AF65-F5344CB8AC3E}">
        <p14:creationId xmlns:p14="http://schemas.microsoft.com/office/powerpoint/2010/main" val="3925230949"/>
      </p:ext>
    </p:extLst>
  </p:cSld>
  <p:clrMap bg1="lt1" tx1="dk1" bg2="lt2" tx2="dk2" accent1="accent1" accent2="accent2" accent3="accent3" accent4="accent4" accent5="accent5" accent6="accent6" hlink="hlink" folHlink="folHlink"/>
  <p:sldLayoutIdLst>
    <p:sldLayoutId id="2147483689" r:id="rId1"/>
    <p:sldLayoutId id="2147483690" r:id="rId2"/>
    <p:sldLayoutId id="2147483691" r:id="rId3"/>
    <p:sldLayoutId id="2147483692" r:id="rId4"/>
    <p:sldLayoutId id="2147483693" r:id="rId5"/>
    <p:sldLayoutId id="2147483694" r:id="rId6"/>
    <p:sldLayoutId id="2147483695" r:id="rId7"/>
    <p:sldLayoutId id="2147483696" r:id="rId8"/>
    <p:sldLayoutId id="2147483697" r:id="rId9"/>
    <p:sldLayoutId id="2147483698" r:id="rId10"/>
    <p:sldLayoutId id="2147483699" r:id="rId11"/>
    <p:sldLayoutId id="2147483700" r:id="rId12"/>
    <p:sldLayoutId id="2147483701" r:id="rId13"/>
    <p:sldLayoutId id="2147483702" r:id="rId14"/>
  </p:sldLayoutIdLst>
  <p:hf sldNum="0" hdr="0" dt="0"/>
  <p:txStyles>
    <p:titleStyle>
      <a:lvl1pPr algn="ctr" rtl="0" eaLnBrk="0" fontAlgn="base" hangingPunct="0">
        <a:spcBef>
          <a:spcPct val="0"/>
        </a:spcBef>
        <a:spcAft>
          <a:spcPct val="0"/>
        </a:spcAft>
        <a:defRPr sz="3300">
          <a:solidFill>
            <a:schemeClr val="tx2"/>
          </a:solidFill>
          <a:effectLst>
            <a:outerShdw blurRad="38100" dist="38100" dir="2700000" algn="tl">
              <a:srgbClr val="C0C0C0"/>
            </a:outerShdw>
          </a:effectLst>
          <a:latin typeface="+mj-lt"/>
          <a:ea typeface="+mj-ea"/>
          <a:cs typeface="+mj-cs"/>
        </a:defRPr>
      </a:lvl1pPr>
      <a:lvl2pPr algn="ctr" rtl="0" eaLnBrk="0" fontAlgn="base" hangingPunct="0">
        <a:spcBef>
          <a:spcPct val="0"/>
        </a:spcBef>
        <a:spcAft>
          <a:spcPct val="0"/>
        </a:spcAft>
        <a:defRPr sz="3300">
          <a:solidFill>
            <a:schemeClr val="tx2"/>
          </a:solidFill>
          <a:effectLst>
            <a:outerShdw blurRad="38100" dist="38100" dir="2700000" algn="tl">
              <a:srgbClr val="C0C0C0"/>
            </a:outerShdw>
          </a:effectLst>
          <a:latin typeface="Arial" charset="0"/>
          <a:cs typeface="Arial" charset="0"/>
        </a:defRPr>
      </a:lvl2pPr>
      <a:lvl3pPr algn="ctr" rtl="0" eaLnBrk="0" fontAlgn="base" hangingPunct="0">
        <a:spcBef>
          <a:spcPct val="0"/>
        </a:spcBef>
        <a:spcAft>
          <a:spcPct val="0"/>
        </a:spcAft>
        <a:defRPr sz="3300">
          <a:solidFill>
            <a:schemeClr val="tx2"/>
          </a:solidFill>
          <a:effectLst>
            <a:outerShdw blurRad="38100" dist="38100" dir="2700000" algn="tl">
              <a:srgbClr val="C0C0C0"/>
            </a:outerShdw>
          </a:effectLst>
          <a:latin typeface="Arial" charset="0"/>
          <a:cs typeface="Arial" charset="0"/>
        </a:defRPr>
      </a:lvl3pPr>
      <a:lvl4pPr algn="ctr" rtl="0" eaLnBrk="0" fontAlgn="base" hangingPunct="0">
        <a:spcBef>
          <a:spcPct val="0"/>
        </a:spcBef>
        <a:spcAft>
          <a:spcPct val="0"/>
        </a:spcAft>
        <a:defRPr sz="3300">
          <a:solidFill>
            <a:schemeClr val="tx2"/>
          </a:solidFill>
          <a:effectLst>
            <a:outerShdw blurRad="38100" dist="38100" dir="2700000" algn="tl">
              <a:srgbClr val="C0C0C0"/>
            </a:outerShdw>
          </a:effectLst>
          <a:latin typeface="Arial" charset="0"/>
          <a:cs typeface="Arial" charset="0"/>
        </a:defRPr>
      </a:lvl4pPr>
      <a:lvl5pPr algn="ctr" rtl="0" eaLnBrk="0" fontAlgn="base" hangingPunct="0">
        <a:spcBef>
          <a:spcPct val="0"/>
        </a:spcBef>
        <a:spcAft>
          <a:spcPct val="0"/>
        </a:spcAft>
        <a:defRPr sz="3300">
          <a:solidFill>
            <a:schemeClr val="tx2"/>
          </a:solidFill>
          <a:effectLst>
            <a:outerShdw blurRad="38100" dist="38100" dir="2700000" algn="tl">
              <a:srgbClr val="C0C0C0"/>
            </a:outerShdw>
          </a:effectLst>
          <a:latin typeface="Arial" charset="0"/>
          <a:cs typeface="Arial" charset="0"/>
        </a:defRPr>
      </a:lvl5pPr>
      <a:lvl6pPr marL="342900" algn="ctr" rtl="0" fontAlgn="base">
        <a:spcBef>
          <a:spcPct val="0"/>
        </a:spcBef>
        <a:spcAft>
          <a:spcPct val="0"/>
        </a:spcAft>
        <a:defRPr sz="3300">
          <a:solidFill>
            <a:schemeClr val="tx2"/>
          </a:solidFill>
          <a:latin typeface="Arial" charset="0"/>
          <a:cs typeface="Arial" charset="0"/>
        </a:defRPr>
      </a:lvl6pPr>
      <a:lvl7pPr marL="685800" algn="ctr" rtl="0" fontAlgn="base">
        <a:spcBef>
          <a:spcPct val="0"/>
        </a:spcBef>
        <a:spcAft>
          <a:spcPct val="0"/>
        </a:spcAft>
        <a:defRPr sz="3300">
          <a:solidFill>
            <a:schemeClr val="tx2"/>
          </a:solidFill>
          <a:latin typeface="Arial" charset="0"/>
          <a:cs typeface="Arial" charset="0"/>
        </a:defRPr>
      </a:lvl7pPr>
      <a:lvl8pPr marL="1028700" algn="ctr" rtl="0" fontAlgn="base">
        <a:spcBef>
          <a:spcPct val="0"/>
        </a:spcBef>
        <a:spcAft>
          <a:spcPct val="0"/>
        </a:spcAft>
        <a:defRPr sz="3300">
          <a:solidFill>
            <a:schemeClr val="tx2"/>
          </a:solidFill>
          <a:latin typeface="Arial" charset="0"/>
          <a:cs typeface="Arial" charset="0"/>
        </a:defRPr>
      </a:lvl8pPr>
      <a:lvl9pPr marL="1371600" algn="ctr" rtl="0" fontAlgn="base">
        <a:spcBef>
          <a:spcPct val="0"/>
        </a:spcBef>
        <a:spcAft>
          <a:spcPct val="0"/>
        </a:spcAft>
        <a:defRPr sz="3300">
          <a:solidFill>
            <a:schemeClr val="tx2"/>
          </a:solidFill>
          <a:latin typeface="Arial" charset="0"/>
          <a:cs typeface="Arial" charset="0"/>
        </a:defRPr>
      </a:lvl9pPr>
    </p:titleStyle>
    <p:bodyStyle>
      <a:lvl1pPr marL="257175" indent="-257175" algn="l" rtl="0" eaLnBrk="0" fontAlgn="base" hangingPunct="0">
        <a:spcBef>
          <a:spcPct val="20000"/>
        </a:spcBef>
        <a:spcAft>
          <a:spcPct val="0"/>
        </a:spcAft>
        <a:defRPr sz="2400">
          <a:solidFill>
            <a:schemeClr val="tx1"/>
          </a:solidFill>
          <a:latin typeface="+mn-lt"/>
          <a:ea typeface="+mn-ea"/>
          <a:cs typeface="+mn-cs"/>
        </a:defRPr>
      </a:lvl1pPr>
      <a:lvl2pPr marL="557213" indent="-214313" algn="l" rtl="0" eaLnBrk="0" fontAlgn="base" hangingPunct="0">
        <a:spcBef>
          <a:spcPct val="20000"/>
        </a:spcBef>
        <a:spcAft>
          <a:spcPct val="0"/>
        </a:spcAft>
        <a:buChar char="•"/>
        <a:defRPr sz="2100">
          <a:solidFill>
            <a:schemeClr val="tx1"/>
          </a:solidFill>
          <a:latin typeface="+mn-lt"/>
          <a:cs typeface="+mn-cs"/>
        </a:defRPr>
      </a:lvl2pPr>
      <a:lvl3pPr marL="857250" indent="-171450" algn="l" rtl="0" eaLnBrk="0" fontAlgn="base" hangingPunct="0">
        <a:spcBef>
          <a:spcPct val="20000"/>
        </a:spcBef>
        <a:spcAft>
          <a:spcPct val="0"/>
        </a:spcAft>
        <a:buSzPct val="75000"/>
        <a:buFont typeface="Wingdings" pitchFamily="2" charset="2"/>
        <a:buChar char="Ø"/>
        <a:defRPr sz="1800">
          <a:solidFill>
            <a:schemeClr val="tx1"/>
          </a:solidFill>
          <a:latin typeface="+mn-lt"/>
          <a:cs typeface="+mn-cs"/>
        </a:defRPr>
      </a:lvl3pPr>
      <a:lvl4pPr marL="1200150" indent="-171450" algn="l" rtl="0" eaLnBrk="0" fontAlgn="base" hangingPunct="0">
        <a:spcBef>
          <a:spcPct val="20000"/>
        </a:spcBef>
        <a:spcAft>
          <a:spcPct val="0"/>
        </a:spcAft>
        <a:buChar char="–"/>
        <a:defRPr sz="1500">
          <a:solidFill>
            <a:schemeClr val="tx1"/>
          </a:solidFill>
          <a:latin typeface="+mn-lt"/>
          <a:cs typeface="+mn-cs"/>
        </a:defRPr>
      </a:lvl4pPr>
      <a:lvl5pPr marL="1543050" indent="-171450" algn="l" rtl="0" eaLnBrk="0" fontAlgn="base" hangingPunct="0">
        <a:spcBef>
          <a:spcPct val="20000"/>
        </a:spcBef>
        <a:spcAft>
          <a:spcPct val="0"/>
        </a:spcAft>
        <a:buChar char="»"/>
        <a:defRPr sz="1500">
          <a:solidFill>
            <a:schemeClr val="tx1"/>
          </a:solidFill>
          <a:latin typeface="+mn-lt"/>
          <a:cs typeface="+mn-cs"/>
        </a:defRPr>
      </a:lvl5pPr>
      <a:lvl6pPr marL="1885950" indent="-171450" algn="l" rtl="0" fontAlgn="base">
        <a:spcBef>
          <a:spcPct val="20000"/>
        </a:spcBef>
        <a:spcAft>
          <a:spcPct val="0"/>
        </a:spcAft>
        <a:buChar char="»"/>
        <a:defRPr sz="1500">
          <a:solidFill>
            <a:schemeClr val="tx1"/>
          </a:solidFill>
          <a:latin typeface="+mn-lt"/>
          <a:cs typeface="+mn-cs"/>
        </a:defRPr>
      </a:lvl6pPr>
      <a:lvl7pPr marL="2228850" indent="-171450" algn="l" rtl="0" fontAlgn="base">
        <a:spcBef>
          <a:spcPct val="20000"/>
        </a:spcBef>
        <a:spcAft>
          <a:spcPct val="0"/>
        </a:spcAft>
        <a:buChar char="»"/>
        <a:defRPr sz="1500">
          <a:solidFill>
            <a:schemeClr val="tx1"/>
          </a:solidFill>
          <a:latin typeface="+mn-lt"/>
          <a:cs typeface="+mn-cs"/>
        </a:defRPr>
      </a:lvl7pPr>
      <a:lvl8pPr marL="2571750" indent="-171450" algn="l" rtl="0" fontAlgn="base">
        <a:spcBef>
          <a:spcPct val="20000"/>
        </a:spcBef>
        <a:spcAft>
          <a:spcPct val="0"/>
        </a:spcAft>
        <a:buChar char="»"/>
        <a:defRPr sz="1500">
          <a:solidFill>
            <a:schemeClr val="tx1"/>
          </a:solidFill>
          <a:latin typeface="+mn-lt"/>
          <a:cs typeface="+mn-cs"/>
        </a:defRPr>
      </a:lvl8pPr>
      <a:lvl9pPr marL="2914650" indent="-171450" algn="l" rtl="0" fontAlgn="base">
        <a:spcBef>
          <a:spcPct val="20000"/>
        </a:spcBef>
        <a:spcAft>
          <a:spcPct val="0"/>
        </a:spcAft>
        <a:buChar char="»"/>
        <a:defRPr sz="1500">
          <a:solidFill>
            <a:schemeClr val="tx1"/>
          </a:solidFill>
          <a:latin typeface="+mn-lt"/>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title"/>
          </p:nvPr>
        </p:nvSpPr>
        <p:spPr>
          <a:xfrm>
            <a:off x="457200" y="274321"/>
            <a:ext cx="8229600" cy="276999"/>
          </a:xfrm>
          <a:prstGeom prst="rect">
            <a:avLst/>
          </a:prstGeom>
        </p:spPr>
        <p:txBody>
          <a:bodyPr wrap="square" lIns="0" tIns="0" rIns="0" bIns="0">
            <a:spAutoFit/>
          </a:bodyPr>
          <a:lstStyle>
            <a:lvl1pPr>
              <a:defRPr/>
            </a:lvl1pPr>
          </a:lstStyle>
          <a:p>
            <a:endParaRPr/>
          </a:p>
        </p:txBody>
      </p:sp>
      <p:sp>
        <p:nvSpPr>
          <p:cNvPr id="3" name="Holder 3"/>
          <p:cNvSpPr>
            <a:spLocks noGrp="1"/>
          </p:cNvSpPr>
          <p:nvPr>
            <p:ph type="body" idx="1"/>
          </p:nvPr>
        </p:nvSpPr>
        <p:spPr>
          <a:xfrm>
            <a:off x="457200" y="1577340"/>
            <a:ext cx="8229600" cy="276999"/>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a:xfrm>
            <a:off x="293868" y="6575140"/>
            <a:ext cx="2560205" cy="81561"/>
          </a:xfrm>
          <a:prstGeom prst="rect">
            <a:avLst/>
          </a:prstGeom>
        </p:spPr>
        <p:txBody>
          <a:bodyPr wrap="square" lIns="0" tIns="0" rIns="0" bIns="0">
            <a:spAutoFit/>
          </a:bodyPr>
          <a:lstStyle>
            <a:lvl1pPr>
              <a:defRPr sz="530" b="0" i="0">
                <a:solidFill>
                  <a:schemeClr val="tx1"/>
                </a:solidFill>
                <a:latin typeface="Arial"/>
                <a:cs typeface="Arial"/>
              </a:defRPr>
            </a:lvl1pPr>
          </a:lstStyle>
          <a:p>
            <a:pPr marL="8405">
              <a:spcBef>
                <a:spcPts val="17"/>
              </a:spcBef>
            </a:pPr>
            <a:r>
              <a:rPr lang="en-US"/>
              <a:t>https://rotary5495.org/page/2019-03-01-foundation-homepage</a:t>
            </a:r>
            <a:endParaRPr lang="en-US" dirty="0"/>
          </a:p>
        </p:txBody>
      </p:sp>
      <p:sp>
        <p:nvSpPr>
          <p:cNvPr id="5" name="Holder 5"/>
          <p:cNvSpPr>
            <a:spLocks noGrp="1"/>
          </p:cNvSpPr>
          <p:nvPr>
            <p:ph type="dt" sz="half" idx="6"/>
          </p:nvPr>
        </p:nvSpPr>
        <p:spPr>
          <a:xfrm>
            <a:off x="457200" y="6377941"/>
            <a:ext cx="2103120" cy="276999"/>
          </a:xfrm>
          <a:prstGeom prst="rect">
            <a:avLst/>
          </a:prstGeom>
        </p:spPr>
        <p:txBody>
          <a:bodyPr wrap="square" lIns="0" tIns="0" rIns="0" bIns="0">
            <a:spAutoFit/>
          </a:bodyPr>
          <a:lstStyle>
            <a:lvl1pPr algn="l">
              <a:defRPr>
                <a:solidFill>
                  <a:schemeClr val="tx1">
                    <a:tint val="75000"/>
                  </a:schemeClr>
                </a:solidFill>
              </a:defRPr>
            </a:lvl1pPr>
          </a:lstStyle>
          <a:p>
            <a:fld id="{1D8BD707-D9CF-40AE-B4C6-C98DA3205C09}" type="datetimeFigureOut">
              <a:rPr lang="en-US"/>
              <a:t>3/4/23</a:t>
            </a:fld>
            <a:endParaRPr lang="en-US"/>
          </a:p>
        </p:txBody>
      </p:sp>
      <p:sp>
        <p:nvSpPr>
          <p:cNvPr id="6" name="Holder 6"/>
          <p:cNvSpPr>
            <a:spLocks noGrp="1"/>
          </p:cNvSpPr>
          <p:nvPr>
            <p:ph type="sldNum" sz="quarter" idx="7"/>
          </p:nvPr>
        </p:nvSpPr>
        <p:spPr>
          <a:xfrm>
            <a:off x="8686872" y="6575140"/>
            <a:ext cx="163367" cy="81561"/>
          </a:xfrm>
          <a:prstGeom prst="rect">
            <a:avLst/>
          </a:prstGeom>
        </p:spPr>
        <p:txBody>
          <a:bodyPr wrap="square" lIns="0" tIns="0" rIns="0" bIns="0">
            <a:spAutoFit/>
          </a:bodyPr>
          <a:lstStyle>
            <a:lvl1pPr>
              <a:defRPr sz="530" b="0" i="0">
                <a:solidFill>
                  <a:schemeClr val="tx1"/>
                </a:solidFill>
                <a:latin typeface="Arial"/>
                <a:cs typeface="Arial"/>
              </a:defRPr>
            </a:lvl1pPr>
          </a:lstStyle>
          <a:p>
            <a:pPr marL="16810">
              <a:spcBef>
                <a:spcPts val="17"/>
              </a:spcBef>
            </a:pPr>
            <a:fld id="{81D60167-4931-47E6-BA6A-407CBD079E47}" type="slidenum">
              <a:rPr lang="en-US" smtClean="0"/>
              <a:pPr marL="16810">
                <a:spcBef>
                  <a:spcPts val="17"/>
                </a:spcBef>
              </a:pPr>
              <a:t>‹#›</a:t>
            </a:fld>
            <a:r>
              <a:rPr lang="en-US" spc="-3"/>
              <a:t>/</a:t>
            </a:r>
            <a:r>
              <a:rPr lang="en-US"/>
              <a:t>3</a:t>
            </a:r>
            <a:endParaRPr lang="en-US" dirty="0"/>
          </a:p>
        </p:txBody>
      </p:sp>
    </p:spTree>
    <p:extLst>
      <p:ext uri="{BB962C8B-B14F-4D97-AF65-F5344CB8AC3E}">
        <p14:creationId xmlns:p14="http://schemas.microsoft.com/office/powerpoint/2010/main" val="1981834148"/>
      </p:ext>
    </p:extLst>
  </p:cSld>
  <p:clrMap bg1="lt1" tx1="dk1" bg2="lt2" tx2="dk2" accent1="accent1" accent2="accent2" accent3="accent3" accent4="accent4" accent5="accent5" accent6="accent6" hlink="hlink" folHlink="folHlink"/>
  <p:sldLayoutIdLst>
    <p:sldLayoutId id="2147483704" r:id="rId1"/>
    <p:sldLayoutId id="2147483705" r:id="rId2"/>
    <p:sldLayoutId id="2147483706" r:id="rId3"/>
    <p:sldLayoutId id="2147483707" r:id="rId4"/>
    <p:sldLayoutId id="2147483708" r:id="rId5"/>
  </p:sldLayoutIdLst>
  <p:txStyles>
    <p:titleStyle>
      <a:lvl1pPr>
        <a:defRPr>
          <a:latin typeface="+mj-lt"/>
          <a:ea typeface="+mj-ea"/>
          <a:cs typeface="+mj-cs"/>
        </a:defRPr>
      </a:lvl1pPr>
    </p:titleStyle>
    <p:bodyStyle>
      <a:lvl1pPr marL="0">
        <a:defRPr>
          <a:latin typeface="+mn-lt"/>
          <a:ea typeface="+mn-ea"/>
          <a:cs typeface="+mn-cs"/>
        </a:defRPr>
      </a:lvl1pPr>
      <a:lvl2pPr marL="302575">
        <a:defRPr>
          <a:latin typeface="+mn-lt"/>
          <a:ea typeface="+mn-ea"/>
          <a:cs typeface="+mn-cs"/>
        </a:defRPr>
      </a:lvl2pPr>
      <a:lvl3pPr marL="605150">
        <a:defRPr>
          <a:latin typeface="+mn-lt"/>
          <a:ea typeface="+mn-ea"/>
          <a:cs typeface="+mn-cs"/>
        </a:defRPr>
      </a:lvl3pPr>
      <a:lvl4pPr marL="907725">
        <a:defRPr>
          <a:latin typeface="+mn-lt"/>
          <a:ea typeface="+mn-ea"/>
          <a:cs typeface="+mn-cs"/>
        </a:defRPr>
      </a:lvl4pPr>
      <a:lvl5pPr marL="1210300">
        <a:defRPr>
          <a:latin typeface="+mn-lt"/>
          <a:ea typeface="+mn-ea"/>
          <a:cs typeface="+mn-cs"/>
        </a:defRPr>
      </a:lvl5pPr>
      <a:lvl6pPr marL="1512875">
        <a:defRPr>
          <a:latin typeface="+mn-lt"/>
          <a:ea typeface="+mn-ea"/>
          <a:cs typeface="+mn-cs"/>
        </a:defRPr>
      </a:lvl6pPr>
      <a:lvl7pPr marL="1815450">
        <a:defRPr>
          <a:latin typeface="+mn-lt"/>
          <a:ea typeface="+mn-ea"/>
          <a:cs typeface="+mn-cs"/>
        </a:defRPr>
      </a:lvl7pPr>
      <a:lvl8pPr marL="2118025">
        <a:defRPr>
          <a:latin typeface="+mn-lt"/>
          <a:ea typeface="+mn-ea"/>
          <a:cs typeface="+mn-cs"/>
        </a:defRPr>
      </a:lvl8pPr>
      <a:lvl9pPr marL="2420600">
        <a:defRPr>
          <a:latin typeface="+mn-lt"/>
          <a:ea typeface="+mn-ea"/>
          <a:cs typeface="+mn-cs"/>
        </a:defRPr>
      </a:lvl9pPr>
    </p:bodyStyle>
    <p:otherStyle>
      <a:lvl1pPr marL="0">
        <a:defRPr>
          <a:latin typeface="+mn-lt"/>
          <a:ea typeface="+mn-ea"/>
          <a:cs typeface="+mn-cs"/>
        </a:defRPr>
      </a:lvl1pPr>
      <a:lvl2pPr marL="302575">
        <a:defRPr>
          <a:latin typeface="+mn-lt"/>
          <a:ea typeface="+mn-ea"/>
          <a:cs typeface="+mn-cs"/>
        </a:defRPr>
      </a:lvl2pPr>
      <a:lvl3pPr marL="605150">
        <a:defRPr>
          <a:latin typeface="+mn-lt"/>
          <a:ea typeface="+mn-ea"/>
          <a:cs typeface="+mn-cs"/>
        </a:defRPr>
      </a:lvl3pPr>
      <a:lvl4pPr marL="907725">
        <a:defRPr>
          <a:latin typeface="+mn-lt"/>
          <a:ea typeface="+mn-ea"/>
          <a:cs typeface="+mn-cs"/>
        </a:defRPr>
      </a:lvl4pPr>
      <a:lvl5pPr marL="1210300">
        <a:defRPr>
          <a:latin typeface="+mn-lt"/>
          <a:ea typeface="+mn-ea"/>
          <a:cs typeface="+mn-cs"/>
        </a:defRPr>
      </a:lvl5pPr>
      <a:lvl6pPr marL="1512875">
        <a:defRPr>
          <a:latin typeface="+mn-lt"/>
          <a:ea typeface="+mn-ea"/>
          <a:cs typeface="+mn-cs"/>
        </a:defRPr>
      </a:lvl6pPr>
      <a:lvl7pPr marL="1815450">
        <a:defRPr>
          <a:latin typeface="+mn-lt"/>
          <a:ea typeface="+mn-ea"/>
          <a:cs typeface="+mn-cs"/>
        </a:defRPr>
      </a:lvl7pPr>
      <a:lvl8pPr marL="2118025">
        <a:defRPr>
          <a:latin typeface="+mn-lt"/>
          <a:ea typeface="+mn-ea"/>
          <a:cs typeface="+mn-cs"/>
        </a:defRPr>
      </a:lvl8pPr>
      <a:lvl9pPr marL="2420600">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8.xml"/></Relationships>
</file>

<file path=ppt/slides/_rels/slide1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0.xml"/><Relationship Id="rId1" Type="http://schemas.openxmlformats.org/officeDocument/2006/relationships/slideLayout" Target="../slideLayouts/slideLayout8.xml"/></Relationships>
</file>

<file path=ppt/slides/_rels/slide1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1.xml"/><Relationship Id="rId1" Type="http://schemas.openxmlformats.org/officeDocument/2006/relationships/slideLayout" Target="../slideLayouts/slideLayout8.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14.xml"/><Relationship Id="rId1" Type="http://schemas.openxmlformats.org/officeDocument/2006/relationships/slideLayout" Target="../slideLayouts/slideLayout8.xml"/></Relationships>
</file>

<file path=ppt/slides/_rels/slide15.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5.xml"/><Relationship Id="rId1" Type="http://schemas.openxmlformats.org/officeDocument/2006/relationships/slideLayout" Target="../slideLayouts/slideLayout8.xml"/><Relationship Id="rId5" Type="http://schemas.openxmlformats.org/officeDocument/2006/relationships/image" Target="../media/image17.png"/><Relationship Id="rId4" Type="http://schemas.openxmlformats.org/officeDocument/2006/relationships/image" Target="../media/image16.svg"/></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8.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8.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8.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18.png"/><Relationship Id="rId1" Type="http://schemas.openxmlformats.org/officeDocument/2006/relationships/slideLayout" Target="../slideLayouts/slideLayout3.xml"/></Relationships>
</file>

<file path=ppt/slides/_rels/slide33.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22.xml"/><Relationship Id="rId1" Type="http://schemas.openxmlformats.org/officeDocument/2006/relationships/slideLayout" Target="../slideLayouts/slideLayout8.xml"/></Relationships>
</file>

<file path=ppt/slides/_rels/slide3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23.xml"/><Relationship Id="rId1" Type="http://schemas.openxmlformats.org/officeDocument/2006/relationships/slideLayout" Target="../slideLayouts/slideLayout8.xml"/></Relationships>
</file>

<file path=ppt/slides/_rels/slide35.xml.rels><?xml version="1.0" encoding="UTF-8" standalone="yes"?>
<Relationships xmlns="http://schemas.openxmlformats.org/package/2006/relationships"><Relationship Id="rId3" Type="http://schemas.openxmlformats.org/officeDocument/2006/relationships/image" Target="../media/image20.jpg"/><Relationship Id="rId2" Type="http://schemas.openxmlformats.org/officeDocument/2006/relationships/notesSlide" Target="../notesSlides/notesSlide24.xml"/><Relationship Id="rId1" Type="http://schemas.openxmlformats.org/officeDocument/2006/relationships/slideLayout" Target="../slideLayouts/slideLayout8.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14.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14.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14.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14.xml"/></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4.xml"/><Relationship Id="rId1" Type="http://schemas.openxmlformats.org/officeDocument/2006/relationships/slideLayout" Target="../slideLayouts/slideLayout8.xml"/><Relationship Id="rId4" Type="http://schemas.openxmlformats.org/officeDocument/2006/relationships/image" Target="../media/image6.png"/></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14.xml"/></Relationships>
</file>

<file path=ppt/slides/_rels/slide41.xml.rels><?xml version="1.0" encoding="UTF-8" standalone="yes"?>
<Relationships xmlns="http://schemas.openxmlformats.org/package/2006/relationships"><Relationship Id="rId2" Type="http://schemas.openxmlformats.org/officeDocument/2006/relationships/image" Target="../media/image21.JPG"/><Relationship Id="rId1" Type="http://schemas.openxmlformats.org/officeDocument/2006/relationships/slideLayout" Target="../slideLayouts/slideLayout8.xml"/></Relationships>
</file>

<file path=ppt/slides/_rels/slide42.xml.rels><?xml version="1.0" encoding="UTF-8" standalone="yes"?>
<Relationships xmlns="http://schemas.openxmlformats.org/package/2006/relationships"><Relationship Id="rId2" Type="http://schemas.openxmlformats.org/officeDocument/2006/relationships/image" Target="../media/image22.JPG"/><Relationship Id="rId1" Type="http://schemas.openxmlformats.org/officeDocument/2006/relationships/slideLayout" Target="../slideLayouts/slideLayout8.xml"/></Relationships>
</file>

<file path=ppt/slides/_rels/slide43.xml.rels><?xml version="1.0" encoding="UTF-8" standalone="yes"?>
<Relationships xmlns="http://schemas.openxmlformats.org/package/2006/relationships"><Relationship Id="rId2" Type="http://schemas.openxmlformats.org/officeDocument/2006/relationships/image" Target="../media/image23.JPG"/><Relationship Id="rId1" Type="http://schemas.openxmlformats.org/officeDocument/2006/relationships/slideLayout" Target="../slideLayouts/slideLayout8.xml"/></Relationships>
</file>

<file path=ppt/slides/_rels/slide44.xml.rels><?xml version="1.0" encoding="UTF-8" standalone="yes"?>
<Relationships xmlns="http://schemas.openxmlformats.org/package/2006/relationships"><Relationship Id="rId2" Type="http://schemas.openxmlformats.org/officeDocument/2006/relationships/image" Target="../media/image24.JPG"/><Relationship Id="rId1" Type="http://schemas.openxmlformats.org/officeDocument/2006/relationships/slideLayout" Target="../slideLayouts/slideLayout8.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14.xml"/></Relationships>
</file>

<file path=ppt/slides/_rels/slide46.xml.rels><?xml version="1.0" encoding="UTF-8" standalone="yes"?>
<Relationships xmlns="http://schemas.openxmlformats.org/package/2006/relationships"><Relationship Id="rId2" Type="http://schemas.openxmlformats.org/officeDocument/2006/relationships/image" Target="../media/image25.JPG"/><Relationship Id="rId1" Type="http://schemas.openxmlformats.org/officeDocument/2006/relationships/slideLayout" Target="../slideLayouts/slideLayout8.xml"/></Relationships>
</file>

<file path=ppt/slides/_rels/slide47.xml.rels><?xml version="1.0" encoding="UTF-8" standalone="yes"?>
<Relationships xmlns="http://schemas.openxmlformats.org/package/2006/relationships"><Relationship Id="rId2" Type="http://schemas.openxmlformats.org/officeDocument/2006/relationships/image" Target="../media/image26.JPG"/><Relationship Id="rId1" Type="http://schemas.openxmlformats.org/officeDocument/2006/relationships/slideLayout" Target="../slideLayouts/slideLayout8.xml"/></Relationships>
</file>

<file path=ppt/slides/_rels/slide48.xml.rels><?xml version="1.0" encoding="UTF-8" standalone="yes"?>
<Relationships xmlns="http://schemas.openxmlformats.org/package/2006/relationships"><Relationship Id="rId2" Type="http://schemas.openxmlformats.org/officeDocument/2006/relationships/image" Target="../media/image27.JPG"/><Relationship Id="rId1" Type="http://schemas.openxmlformats.org/officeDocument/2006/relationships/slideLayout" Target="../slideLayouts/slideLayout8.xml"/></Relationships>
</file>

<file path=ppt/slides/_rels/slide49.xml.rels><?xml version="1.0" encoding="UTF-8" standalone="yes"?>
<Relationships xmlns="http://schemas.openxmlformats.org/package/2006/relationships"><Relationship Id="rId2" Type="http://schemas.openxmlformats.org/officeDocument/2006/relationships/image" Target="../media/image28.JPG"/><Relationship Id="rId1" Type="http://schemas.openxmlformats.org/officeDocument/2006/relationships/slideLayout" Target="../slideLayouts/slideLayout8.xml"/></Relationships>
</file>

<file path=ppt/slides/_rels/slide5.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5.xml"/><Relationship Id="rId1" Type="http://schemas.openxmlformats.org/officeDocument/2006/relationships/slideLayout" Target="../slideLayouts/slideLayout8.xml"/><Relationship Id="rId4" Type="http://schemas.openxmlformats.org/officeDocument/2006/relationships/image" Target="../media/image8.jpeg"/></Relationships>
</file>

<file path=ppt/slides/_rels/slide50.xml.rels><?xml version="1.0" encoding="UTF-8" standalone="yes"?>
<Relationships xmlns="http://schemas.openxmlformats.org/package/2006/relationships"><Relationship Id="rId2" Type="http://schemas.openxmlformats.org/officeDocument/2006/relationships/image" Target="../media/image29.JPG"/><Relationship Id="rId1" Type="http://schemas.openxmlformats.org/officeDocument/2006/relationships/slideLayout" Target="../slideLayouts/slideLayout8.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14.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14.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14.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14.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14.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14.xml"/></Relationships>
</file>

<file path=ppt/slides/_rels/slide57.xml.rels><?xml version="1.0" encoding="UTF-8" standalone="yes"?>
<Relationships xmlns="http://schemas.openxmlformats.org/package/2006/relationships"><Relationship Id="rId2" Type="http://schemas.openxmlformats.org/officeDocument/2006/relationships/image" Target="../media/image30.jpg"/><Relationship Id="rId1" Type="http://schemas.openxmlformats.org/officeDocument/2006/relationships/slideLayout" Target="../slideLayouts/slideLayout4.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37.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8.xml"/></Relationships>
</file>

<file path=ppt/slides/_rels/slide60.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8.xml"/></Relationships>
</file>

<file path=ppt/slides/_rels/slide61.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38.xml"/><Relationship Id="rId1" Type="http://schemas.openxmlformats.org/officeDocument/2006/relationships/slideLayout" Target="../slideLayouts/slideLayout8.xml"/></Relationships>
</file>

<file path=ppt/slides/_rels/slide62.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39.xml"/><Relationship Id="rId1" Type="http://schemas.openxmlformats.org/officeDocument/2006/relationships/slideLayout" Target="../slideLayouts/slideLayout9.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63.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40.xml"/><Relationship Id="rId1" Type="http://schemas.openxmlformats.org/officeDocument/2006/relationships/slideLayout" Target="../slideLayouts/slideLayout3.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64.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41.xml"/><Relationship Id="rId1" Type="http://schemas.openxmlformats.org/officeDocument/2006/relationships/slideLayout" Target="../slideLayouts/slideLayout10.xml"/></Relationships>
</file>

<file path=ppt/slides/_rels/slide65.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42.xml"/><Relationship Id="rId1" Type="http://schemas.openxmlformats.org/officeDocument/2006/relationships/slideLayout" Target="../slideLayouts/slideLayout3.xml"/></Relationships>
</file>

<file path=ppt/slides/_rels/slide66.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3.xml"/></Relationships>
</file>

<file path=ppt/slides/_rels/slide67.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notesSlide" Target="../notesSlides/notesSlide44.xml"/><Relationship Id="rId1" Type="http://schemas.openxmlformats.org/officeDocument/2006/relationships/slideLayout" Target="../slideLayouts/slideLayout5.xml"/><Relationship Id="rId4" Type="http://schemas.openxmlformats.org/officeDocument/2006/relationships/image" Target="../media/image37.png"/></Relationships>
</file>

<file path=ppt/slides/_rels/slide68.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14.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7.xml"/><Relationship Id="rId1" Type="http://schemas.openxmlformats.org/officeDocument/2006/relationships/slideLayout" Target="../slideLayouts/slideLayout8.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1.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8.xml"/></Relationships>
</file>

<file path=ppt/slides/_rels/slide72.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1.xml"/></Relationships>
</file>

<file path=ppt/slides/_rels/slide73.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48.xml"/><Relationship Id="rId1" Type="http://schemas.openxmlformats.org/officeDocument/2006/relationships/slideLayout" Target="../slideLayouts/slideLayout5.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74.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49.xml"/><Relationship Id="rId1" Type="http://schemas.openxmlformats.org/officeDocument/2006/relationships/slideLayout" Target="../slideLayouts/slideLayout5.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75.xml.rels><?xml version="1.0" encoding="UTF-8" standalone="yes"?>
<Relationships xmlns="http://schemas.openxmlformats.org/package/2006/relationships"><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notesSlide" Target="../notesSlides/notesSlide50.xml"/><Relationship Id="rId1" Type="http://schemas.openxmlformats.org/officeDocument/2006/relationships/slideLayout" Target="../slideLayouts/slideLayout9.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76.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8.xml"/></Relationships>
</file>

<file path=ppt/slides/_rels/slide77.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notesSlide" Target="../notesSlides/notesSlide52.xml"/><Relationship Id="rId1" Type="http://schemas.openxmlformats.org/officeDocument/2006/relationships/slideLayout" Target="../slideLayouts/slideLayout5.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79.xml.rels><?xml version="1.0" encoding="UTF-8" standalone="yes"?>
<Relationships xmlns="http://schemas.openxmlformats.org/package/2006/relationships"><Relationship Id="rId3" Type="http://schemas.openxmlformats.org/officeDocument/2006/relationships/image" Target="../media/image47.jpeg"/><Relationship Id="rId2" Type="http://schemas.openxmlformats.org/officeDocument/2006/relationships/notesSlide" Target="../notesSlides/notesSlide53.xml"/><Relationship Id="rId1" Type="http://schemas.openxmlformats.org/officeDocument/2006/relationships/slideLayout" Target="../slideLayouts/slideLayout3.xml"/><Relationship Id="rId4" Type="http://schemas.openxmlformats.org/officeDocument/2006/relationships/image" Target="../media/image48.wmf"/></Relationships>
</file>

<file path=ppt/slides/_rels/slide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8.xml"/><Relationship Id="rId1" Type="http://schemas.openxmlformats.org/officeDocument/2006/relationships/slideLayout" Target="../slideLayouts/slideLayout8.xml"/><Relationship Id="rId4" Type="http://schemas.openxmlformats.org/officeDocument/2006/relationships/image" Target="../media/image11.png"/></Relationships>
</file>

<file path=ppt/slides/_rels/slide80.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54.xml"/><Relationship Id="rId1" Type="http://schemas.openxmlformats.org/officeDocument/2006/relationships/slideLayout" Target="../slideLayouts/slideLayout3.xml"/></Relationships>
</file>

<file path=ppt/slides/_rels/slide81.xml.rels><?xml version="1.0" encoding="UTF-8" standalone="yes"?>
<Relationships xmlns="http://schemas.openxmlformats.org/package/2006/relationships"><Relationship Id="rId2" Type="http://schemas.openxmlformats.org/officeDocument/2006/relationships/notesSlide" Target="../notesSlides/notesSlide55.xml"/><Relationship Id="rId1" Type="http://schemas.openxmlformats.org/officeDocument/2006/relationships/slideLayout" Target="../slideLayouts/slideLayout3.xml"/></Relationships>
</file>

<file path=ppt/slides/_rels/slide82.xml.rels><?xml version="1.0" encoding="UTF-8" standalone="yes"?>
<Relationships xmlns="http://schemas.openxmlformats.org/package/2006/relationships"><Relationship Id="rId2" Type="http://schemas.openxmlformats.org/officeDocument/2006/relationships/notesSlide" Target="../notesSlides/notesSlide56.xml"/><Relationship Id="rId1" Type="http://schemas.openxmlformats.org/officeDocument/2006/relationships/slideLayout" Target="../slideLayouts/slideLayout8.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84.xml.rels><?xml version="1.0" encoding="UTF-8" standalone="yes"?>
<Relationships xmlns="http://schemas.openxmlformats.org/package/2006/relationships"><Relationship Id="rId8" Type="http://schemas.openxmlformats.org/officeDocument/2006/relationships/image" Target="../media/image53.png"/><Relationship Id="rId13" Type="http://schemas.openxmlformats.org/officeDocument/2006/relationships/image" Target="../media/image56.PNG"/><Relationship Id="rId3" Type="http://schemas.openxmlformats.org/officeDocument/2006/relationships/notesSlide" Target="../notesSlides/notesSlide57.xml"/><Relationship Id="rId7" Type="http://schemas.openxmlformats.org/officeDocument/2006/relationships/hyperlink" Target="https://www.rotary.org/myrotary/en/document/595%20-%2015-May-2014" TargetMode="External"/><Relationship Id="rId12" Type="http://schemas.openxmlformats.org/officeDocument/2006/relationships/image" Target="../media/image55.png"/><Relationship Id="rId2" Type="http://schemas.openxmlformats.org/officeDocument/2006/relationships/slideLayout" Target="../slideLayouts/slideLayout3.xml"/><Relationship Id="rId1" Type="http://schemas.openxmlformats.org/officeDocument/2006/relationships/tags" Target="../tags/tag1.xml"/><Relationship Id="rId6" Type="http://schemas.openxmlformats.org/officeDocument/2006/relationships/image" Target="../media/image52.jpeg"/><Relationship Id="rId11" Type="http://schemas.openxmlformats.org/officeDocument/2006/relationships/hyperlink" Target="https://www.rotary.org/myrotary/en/document/728%20-%2027-May-2014" TargetMode="External"/><Relationship Id="rId5" Type="http://schemas.openxmlformats.org/officeDocument/2006/relationships/image" Target="../media/image51.jpeg"/><Relationship Id="rId10" Type="http://schemas.openxmlformats.org/officeDocument/2006/relationships/image" Target="../media/image54.jpeg"/><Relationship Id="rId4" Type="http://schemas.openxmlformats.org/officeDocument/2006/relationships/image" Target="../media/image50.jpeg"/><Relationship Id="rId9" Type="http://schemas.openxmlformats.org/officeDocument/2006/relationships/hyperlink" Target="https://www.rotary.org/myrotary/en/document/589" TargetMode="External"/></Relationships>
</file>

<file path=ppt/slides/_rels/slide85.xml.rels><?xml version="1.0" encoding="UTF-8" standalone="yes"?>
<Relationships xmlns="http://schemas.openxmlformats.org/package/2006/relationships"><Relationship Id="rId8" Type="http://schemas.openxmlformats.org/officeDocument/2006/relationships/hyperlink" Target="https://rotary5495.org/page/2017-07-01-trf-the-rotary-foundation-contribution-form-123en" TargetMode="External"/><Relationship Id="rId13" Type="http://schemas.openxmlformats.org/officeDocument/2006/relationships/hyperlink" Target="http://www.matchinggrants.org/admin/qal_list.cgi?year=19&amp;amp;district=5495" TargetMode="External"/><Relationship Id="rId18" Type="http://schemas.openxmlformats.org/officeDocument/2006/relationships/hyperlink" Target="https://rotary5495.org/page/2018-09-01-request-for-ddf-global-grants" TargetMode="External"/><Relationship Id="rId26" Type="http://schemas.openxmlformats.org/officeDocument/2006/relationships/hyperlink" Target="https://rotary5495.org/page/2019-03-01-navajo-global-grant-water-project/" TargetMode="External"/><Relationship Id="rId3" Type="http://schemas.openxmlformats.org/officeDocument/2006/relationships/hyperlink" Target="https://rotary5495.org/page/2018-08-01-trf-drfc-5495-team-roster-of-2018-19" TargetMode="External"/><Relationship Id="rId21" Type="http://schemas.openxmlformats.org/officeDocument/2006/relationships/hyperlink" Target="https://rotary5495.org/page/2017-11-01-community-assessment-tools-070718" TargetMode="External"/><Relationship Id="rId7" Type="http://schemas.openxmlformats.org/officeDocument/2006/relationships/hyperlink" Target="https://rotary5495.org/page/2018-09-01-recognition-opportunities" TargetMode="External"/><Relationship Id="rId12" Type="http://schemas.openxmlformats.org/officeDocument/2006/relationships/hyperlink" Target="https://rotary5495.org/page/2019-02-memorandum-of-understanding-and-addendum-for-2019-20" TargetMode="External"/><Relationship Id="rId17" Type="http://schemas.openxmlformats.org/officeDocument/2006/relationships/hyperlink" Target="https://rotary5495.org/page/2017-07-01-trf-guide-to-global-grants" TargetMode="External"/><Relationship Id="rId25" Type="http://schemas.openxmlformats.org/officeDocument/2006/relationships/hyperlink" Target="https://rotary5495.org/page/2018-11-01-usa-mex-cash-pledges" TargetMode="External"/><Relationship Id="rId2" Type="http://schemas.openxmlformats.org/officeDocument/2006/relationships/image" Target="../media/image57.png"/><Relationship Id="rId16" Type="http://schemas.openxmlformats.org/officeDocument/2006/relationships/hyperlink" Target="https://rotary5495.org/page/2018-08-01-district-grant-final-report-form" TargetMode="External"/><Relationship Id="rId20" Type="http://schemas.openxmlformats.org/officeDocument/2006/relationships/hyperlink" Target="https://rotary5495.org/page/2017-07-01-trf-global-grant-calculator" TargetMode="External"/><Relationship Id="rId1" Type="http://schemas.openxmlformats.org/officeDocument/2006/relationships/slideLayout" Target="../slideLayouts/slideLayout19.xml"/><Relationship Id="rId6" Type="http://schemas.openxmlformats.org/officeDocument/2006/relationships/hyperlink" Target="https://rotary5495.org/page/2017-07-01-trf-rotary-foundation-reference-guide-e219" TargetMode="External"/><Relationship Id="rId11" Type="http://schemas.openxmlformats.org/officeDocument/2006/relationships/hyperlink" Target="https://rotary5495.org/page/2018-09-01-terms-and-conditions-june-2018" TargetMode="External"/><Relationship Id="rId24" Type="http://schemas.openxmlformats.org/officeDocument/2006/relationships/hyperlink" Target="https://rotary5495.org/page/2018-10-24-global-grant-international-project-list" TargetMode="External"/><Relationship Id="rId5" Type="http://schemas.openxmlformats.org/officeDocument/2006/relationships/hyperlink" Target="https://rotary5495.org/page/2018-08-01-trf-speakers-and-programs-for-your-club" TargetMode="External"/><Relationship Id="rId15" Type="http://schemas.openxmlformats.org/officeDocument/2006/relationships/hyperlink" Target="http://www.matchinggrants.org/" TargetMode="External"/><Relationship Id="rId23" Type="http://schemas.openxmlformats.org/officeDocument/2006/relationships/hyperlink" Target="https://rotary5495.org/page/2018-12-01-global-grant-scholarship-application-for-district-5495" TargetMode="External"/><Relationship Id="rId10" Type="http://schemas.openxmlformats.org/officeDocument/2006/relationships/hyperlink" Target="https://rotary5495.org/page/2018-08-01-gms-home" TargetMode="External"/><Relationship Id="rId19" Type="http://schemas.openxmlformats.org/officeDocument/2006/relationships/hyperlink" Target="https://rotary5495.org/page/2017-07-01-trf-global-grant-application-template" TargetMode="External"/><Relationship Id="rId4" Type="http://schemas.openxmlformats.org/officeDocument/2006/relationships/hyperlink" Target="https://rotary5495.org/page/2018-10-19club-trf-goals-and-actions" TargetMode="External"/><Relationship Id="rId9" Type="http://schemas.openxmlformats.org/officeDocument/2006/relationships/hyperlink" Target="https://www.rotary.org/en/about-rotary/rotary-foundation" TargetMode="External"/><Relationship Id="rId14" Type="http://schemas.openxmlformats.org/officeDocument/2006/relationships/hyperlink" Target="https://rotary5495.org/page/2019-02-01-district-grant-guidelines-for-2019-20" TargetMode="External"/><Relationship Id="rId22" Type="http://schemas.openxmlformats.org/officeDocument/2006/relationships/hyperlink" Target="https://rotary5495.org/page/2018-09-01-global-grants-community-assessment-form" TargetMode="External"/></Relationships>
</file>

<file path=ppt/slides/_rels/slide86.xml.rels><?xml version="1.0" encoding="UTF-8" standalone="yes"?>
<Relationships xmlns="http://schemas.openxmlformats.org/package/2006/relationships"><Relationship Id="rId3" Type="http://schemas.openxmlformats.org/officeDocument/2006/relationships/hyperlink" Target="http://www.rotary5495.org/" TargetMode="External"/><Relationship Id="rId2" Type="http://schemas.openxmlformats.org/officeDocument/2006/relationships/notesSlide" Target="../notesSlides/notesSlide58.xml"/><Relationship Id="rId1" Type="http://schemas.openxmlformats.org/officeDocument/2006/relationships/slideLayout" Target="../slideLayouts/slideLayout3.xml"/><Relationship Id="rId4" Type="http://schemas.openxmlformats.org/officeDocument/2006/relationships/hyperlink" Target="mailto:gdalegray@gmail.com" TargetMode="Externa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a:extLst>
              <a:ext uri="{FF2B5EF4-FFF2-40B4-BE49-F238E27FC236}">
                <a16:creationId xmlns:a16="http://schemas.microsoft.com/office/drawing/2014/main" id="{ED99095A-2EF3-4472-BE99-362AB0825350}"/>
              </a:ext>
            </a:extLst>
          </p:cNvPr>
          <p:cNvSpPr>
            <a:spLocks noChangeArrowheads="1"/>
          </p:cNvSpPr>
          <p:nvPr/>
        </p:nvSpPr>
        <p:spPr bwMode="auto">
          <a:xfrm>
            <a:off x="1295400" y="3124200"/>
            <a:ext cx="6248400" cy="20574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nchor="ctr"/>
          <a:lstStyle>
            <a:lvl1pPr>
              <a:tabLst>
                <a:tab pos="723900" algn="l"/>
                <a:tab pos="1447800" algn="l"/>
                <a:tab pos="2171700" algn="l"/>
                <a:tab pos="2894013" algn="l"/>
                <a:tab pos="3617913" algn="l"/>
                <a:tab pos="4343400" algn="l"/>
                <a:tab pos="5067300" algn="l"/>
                <a:tab pos="5791200" algn="l"/>
                <a:tab pos="6515100" algn="l"/>
                <a:tab pos="7237413" algn="l"/>
                <a:tab pos="7961313" algn="l"/>
                <a:tab pos="8686800" algn="l"/>
              </a:tabLst>
              <a:defRPr>
                <a:solidFill>
                  <a:srgbClr val="000000"/>
                </a:solidFill>
                <a:latin typeface="Arial" panose="020B0604020202020204" pitchFamily="34" charset="0"/>
                <a:ea typeface="Microsoft YaHei" panose="020B0503020204020204" pitchFamily="34" charset="-122"/>
              </a:defRPr>
            </a:lvl1pPr>
            <a:lvl2pPr>
              <a:tabLst>
                <a:tab pos="723900" algn="l"/>
                <a:tab pos="1447800" algn="l"/>
                <a:tab pos="2171700" algn="l"/>
                <a:tab pos="2894013" algn="l"/>
                <a:tab pos="3617913" algn="l"/>
                <a:tab pos="4343400" algn="l"/>
                <a:tab pos="5067300" algn="l"/>
                <a:tab pos="5791200" algn="l"/>
                <a:tab pos="6515100" algn="l"/>
                <a:tab pos="7237413" algn="l"/>
                <a:tab pos="7961313" algn="l"/>
                <a:tab pos="8686800" algn="l"/>
              </a:tabLst>
              <a:defRPr>
                <a:solidFill>
                  <a:srgbClr val="000000"/>
                </a:solidFill>
                <a:latin typeface="Arial" panose="020B0604020202020204" pitchFamily="34" charset="0"/>
                <a:ea typeface="Microsoft YaHei" panose="020B0503020204020204" pitchFamily="34" charset="-122"/>
              </a:defRPr>
            </a:lvl2pPr>
            <a:lvl3pPr>
              <a:tabLst>
                <a:tab pos="723900" algn="l"/>
                <a:tab pos="1447800" algn="l"/>
                <a:tab pos="2171700" algn="l"/>
                <a:tab pos="2894013" algn="l"/>
                <a:tab pos="3617913" algn="l"/>
                <a:tab pos="4343400" algn="l"/>
                <a:tab pos="5067300" algn="l"/>
                <a:tab pos="5791200" algn="l"/>
                <a:tab pos="6515100" algn="l"/>
                <a:tab pos="7237413" algn="l"/>
                <a:tab pos="7961313" algn="l"/>
                <a:tab pos="8686800" algn="l"/>
              </a:tabLst>
              <a:defRPr>
                <a:solidFill>
                  <a:srgbClr val="000000"/>
                </a:solidFill>
                <a:latin typeface="Arial" panose="020B0604020202020204" pitchFamily="34" charset="0"/>
                <a:ea typeface="Microsoft YaHei" panose="020B0503020204020204" pitchFamily="34" charset="-122"/>
              </a:defRPr>
            </a:lvl3pPr>
            <a:lvl4pPr>
              <a:tabLst>
                <a:tab pos="723900" algn="l"/>
                <a:tab pos="1447800" algn="l"/>
                <a:tab pos="2171700" algn="l"/>
                <a:tab pos="2894013" algn="l"/>
                <a:tab pos="3617913" algn="l"/>
                <a:tab pos="4343400" algn="l"/>
                <a:tab pos="5067300" algn="l"/>
                <a:tab pos="5791200" algn="l"/>
                <a:tab pos="6515100" algn="l"/>
                <a:tab pos="7237413" algn="l"/>
                <a:tab pos="7961313" algn="l"/>
                <a:tab pos="8686800" algn="l"/>
              </a:tabLst>
              <a:defRPr>
                <a:solidFill>
                  <a:srgbClr val="000000"/>
                </a:solidFill>
                <a:latin typeface="Arial" panose="020B0604020202020204" pitchFamily="34" charset="0"/>
                <a:ea typeface="Microsoft YaHei" panose="020B0503020204020204" pitchFamily="34" charset="-122"/>
              </a:defRPr>
            </a:lvl4pPr>
            <a:lvl5pPr>
              <a:tabLst>
                <a:tab pos="723900" algn="l"/>
                <a:tab pos="1447800" algn="l"/>
                <a:tab pos="2171700" algn="l"/>
                <a:tab pos="2894013" algn="l"/>
                <a:tab pos="3617913" algn="l"/>
                <a:tab pos="4343400" algn="l"/>
                <a:tab pos="5067300" algn="l"/>
                <a:tab pos="5791200" algn="l"/>
                <a:tab pos="6515100" algn="l"/>
                <a:tab pos="7237413" algn="l"/>
                <a:tab pos="7961313" algn="l"/>
                <a:tab pos="8686800" algn="l"/>
              </a:tabLst>
              <a:defRPr>
                <a:solidFill>
                  <a:srgbClr val="000000"/>
                </a:solidFill>
                <a:latin typeface="Arial" panose="020B0604020202020204" pitchFamily="34" charset="0"/>
                <a:ea typeface="Microsoft YaHei" panose="020B0503020204020204" pitchFamily="34" charset="-122"/>
              </a:defRPr>
            </a:lvl5pPr>
            <a:lvl6pPr marL="25146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4013" algn="l"/>
                <a:tab pos="3617913" algn="l"/>
                <a:tab pos="4343400" algn="l"/>
                <a:tab pos="5067300" algn="l"/>
                <a:tab pos="5791200" algn="l"/>
                <a:tab pos="6515100" algn="l"/>
                <a:tab pos="7237413" algn="l"/>
                <a:tab pos="7961313" algn="l"/>
                <a:tab pos="8686800" algn="l"/>
              </a:tabLst>
              <a:defRPr>
                <a:solidFill>
                  <a:srgbClr val="000000"/>
                </a:solidFill>
                <a:latin typeface="Arial" panose="020B0604020202020204" pitchFamily="34" charset="0"/>
                <a:ea typeface="Microsoft YaHei" panose="020B0503020204020204" pitchFamily="34" charset="-122"/>
              </a:defRPr>
            </a:lvl6pPr>
            <a:lvl7pPr marL="29718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4013" algn="l"/>
                <a:tab pos="3617913" algn="l"/>
                <a:tab pos="4343400" algn="l"/>
                <a:tab pos="5067300" algn="l"/>
                <a:tab pos="5791200" algn="l"/>
                <a:tab pos="6515100" algn="l"/>
                <a:tab pos="7237413" algn="l"/>
                <a:tab pos="7961313" algn="l"/>
                <a:tab pos="8686800" algn="l"/>
              </a:tabLst>
              <a:defRPr>
                <a:solidFill>
                  <a:srgbClr val="000000"/>
                </a:solidFill>
                <a:latin typeface="Arial" panose="020B0604020202020204" pitchFamily="34" charset="0"/>
                <a:ea typeface="Microsoft YaHei" panose="020B0503020204020204" pitchFamily="34" charset="-122"/>
              </a:defRPr>
            </a:lvl7pPr>
            <a:lvl8pPr marL="34290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4013" algn="l"/>
                <a:tab pos="3617913" algn="l"/>
                <a:tab pos="4343400" algn="l"/>
                <a:tab pos="5067300" algn="l"/>
                <a:tab pos="5791200" algn="l"/>
                <a:tab pos="6515100" algn="l"/>
                <a:tab pos="7237413" algn="l"/>
                <a:tab pos="7961313" algn="l"/>
                <a:tab pos="8686800" algn="l"/>
              </a:tabLst>
              <a:defRPr>
                <a:solidFill>
                  <a:srgbClr val="000000"/>
                </a:solidFill>
                <a:latin typeface="Arial" panose="020B0604020202020204" pitchFamily="34" charset="0"/>
                <a:ea typeface="Microsoft YaHei" panose="020B0503020204020204" pitchFamily="34" charset="-122"/>
              </a:defRPr>
            </a:lvl8pPr>
            <a:lvl9pPr marL="38862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4013" algn="l"/>
                <a:tab pos="3617913" algn="l"/>
                <a:tab pos="4343400" algn="l"/>
                <a:tab pos="5067300" algn="l"/>
                <a:tab pos="5791200" algn="l"/>
                <a:tab pos="6515100" algn="l"/>
                <a:tab pos="7237413" algn="l"/>
                <a:tab pos="7961313" algn="l"/>
                <a:tab pos="8686800" algn="l"/>
              </a:tabLst>
              <a:defRPr>
                <a:solidFill>
                  <a:srgbClr val="000000"/>
                </a:solidFill>
                <a:latin typeface="Arial" panose="020B0604020202020204" pitchFamily="34" charset="0"/>
                <a:ea typeface="Microsoft YaHei" panose="020B0503020204020204" pitchFamily="34" charset="-122"/>
              </a:defRPr>
            </a:lvl9pPr>
          </a:lstStyle>
          <a:p>
            <a:pPr marL="0" marR="0" lvl="0" indent="0" algn="ctr" defTabSz="914400" rtl="0" eaLnBrk="1" fontAlgn="base" latinLnBrk="0" hangingPunct="1">
              <a:lnSpc>
                <a:spcPct val="80000"/>
              </a:lnSpc>
              <a:spcBef>
                <a:spcPct val="0"/>
              </a:spcBef>
              <a:spcAft>
                <a:spcPct val="0"/>
              </a:spcAft>
              <a:buClrTx/>
              <a:buSzTx/>
              <a:buFontTx/>
              <a:buNone/>
              <a:tabLst>
                <a:tab pos="723900" algn="l"/>
                <a:tab pos="1447800" algn="l"/>
                <a:tab pos="2171700" algn="l"/>
                <a:tab pos="2894013" algn="l"/>
                <a:tab pos="3617913" algn="l"/>
                <a:tab pos="4343400" algn="l"/>
                <a:tab pos="5067300" algn="l"/>
                <a:tab pos="5791200" algn="l"/>
                <a:tab pos="6515100" algn="l"/>
                <a:tab pos="7237413" algn="l"/>
                <a:tab pos="7961313" algn="l"/>
                <a:tab pos="8686800" algn="l"/>
              </a:tabLst>
              <a:defRPr/>
            </a:pPr>
            <a:endParaRPr lang="en-US" altLang="en-US" sz="4800" b="1" dirty="0">
              <a:solidFill>
                <a:schemeClr val="accent2"/>
              </a:solidFill>
              <a:latin typeface="Arial Narrow Bold" charset="0"/>
            </a:endParaRPr>
          </a:p>
          <a:p>
            <a:pPr marL="0" marR="0" lvl="0" indent="0" algn="ctr" defTabSz="914400" rtl="0" eaLnBrk="1" fontAlgn="base" latinLnBrk="0" hangingPunct="1">
              <a:lnSpc>
                <a:spcPct val="80000"/>
              </a:lnSpc>
              <a:spcBef>
                <a:spcPct val="0"/>
              </a:spcBef>
              <a:spcAft>
                <a:spcPct val="0"/>
              </a:spcAft>
              <a:buClrTx/>
              <a:buSzTx/>
              <a:buFontTx/>
              <a:buNone/>
              <a:tabLst>
                <a:tab pos="723900" algn="l"/>
                <a:tab pos="1447800" algn="l"/>
                <a:tab pos="2171700" algn="l"/>
                <a:tab pos="2894013" algn="l"/>
                <a:tab pos="3617913" algn="l"/>
                <a:tab pos="4343400" algn="l"/>
                <a:tab pos="5067300" algn="l"/>
                <a:tab pos="5791200" algn="l"/>
                <a:tab pos="6515100" algn="l"/>
                <a:tab pos="7237413" algn="l"/>
                <a:tab pos="7961313" algn="l"/>
                <a:tab pos="8686800" algn="l"/>
              </a:tabLst>
              <a:defRPr/>
            </a:pPr>
            <a:r>
              <a:rPr kumimoji="0" lang="en-US" altLang="en-US" sz="4800" b="1" i="1" u="none" strike="noStrike" kern="1200" cap="none" spc="0" normalizeH="0" baseline="0" noProof="0" dirty="0">
                <a:ln>
                  <a:noFill/>
                </a:ln>
                <a:solidFill>
                  <a:schemeClr val="accent2"/>
                </a:solidFill>
                <a:effectLst/>
                <a:uLnTx/>
                <a:uFillTx/>
                <a:latin typeface="Arial Narrow Bold" charset="0"/>
              </a:rPr>
              <a:t>Grants Management</a:t>
            </a:r>
          </a:p>
          <a:p>
            <a:pPr marL="0" marR="0" lvl="0" indent="0" algn="ctr" defTabSz="914400" rtl="0" eaLnBrk="1" fontAlgn="base" latinLnBrk="0" hangingPunct="1">
              <a:lnSpc>
                <a:spcPct val="80000"/>
              </a:lnSpc>
              <a:spcBef>
                <a:spcPct val="0"/>
              </a:spcBef>
              <a:spcAft>
                <a:spcPct val="0"/>
              </a:spcAft>
              <a:buClrTx/>
              <a:buSzTx/>
              <a:buFontTx/>
              <a:buNone/>
              <a:tabLst>
                <a:tab pos="723900" algn="l"/>
                <a:tab pos="1447800" algn="l"/>
                <a:tab pos="2171700" algn="l"/>
                <a:tab pos="2894013" algn="l"/>
                <a:tab pos="3617913" algn="l"/>
                <a:tab pos="4343400" algn="l"/>
                <a:tab pos="5067300" algn="l"/>
                <a:tab pos="5791200" algn="l"/>
                <a:tab pos="6515100" algn="l"/>
                <a:tab pos="7237413" algn="l"/>
                <a:tab pos="7961313" algn="l"/>
                <a:tab pos="8686800" algn="l"/>
              </a:tabLst>
              <a:defRPr/>
            </a:pPr>
            <a:r>
              <a:rPr kumimoji="0" lang="en-US" altLang="en-US" sz="4800" b="1" i="1" u="none" strike="noStrike" kern="1200" cap="none" spc="0" normalizeH="0" baseline="0" noProof="0" dirty="0">
                <a:ln>
                  <a:noFill/>
                </a:ln>
                <a:solidFill>
                  <a:schemeClr val="accent2"/>
                </a:solidFill>
                <a:effectLst/>
                <a:uLnTx/>
                <a:uFillTx/>
                <a:latin typeface="Arial Narrow Bold" charset="0"/>
              </a:rPr>
              <a:t>Seminar</a:t>
            </a:r>
          </a:p>
        </p:txBody>
      </p:sp>
      <p:pic>
        <p:nvPicPr>
          <p:cNvPr id="4" name="Picture 3">
            <a:extLst>
              <a:ext uri="{FF2B5EF4-FFF2-40B4-BE49-F238E27FC236}">
                <a16:creationId xmlns:a16="http://schemas.microsoft.com/office/drawing/2014/main" id="{201E424C-17A4-41BD-9DEC-096BC4DF9FA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891879" y="762000"/>
            <a:ext cx="5651921" cy="2133600"/>
          </a:xfrm>
          <a:prstGeom prst="rect">
            <a:avLst/>
          </a:prstGeom>
        </p:spPr>
      </p:pic>
    </p:spTree>
    <p:extLst>
      <p:ext uri="{BB962C8B-B14F-4D97-AF65-F5344CB8AC3E}">
        <p14:creationId xmlns:p14="http://schemas.microsoft.com/office/powerpoint/2010/main" val="25712781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9" name="Rectangle 1">
            <a:extLst>
              <a:ext uri="{FF2B5EF4-FFF2-40B4-BE49-F238E27FC236}">
                <a16:creationId xmlns:a16="http://schemas.microsoft.com/office/drawing/2014/main" id="{85EE3CC1-7CB1-432E-86B5-036BB269E1BE}"/>
              </a:ext>
            </a:extLst>
          </p:cNvPr>
          <p:cNvSpPr>
            <a:spLocks noChangeArrowheads="1"/>
          </p:cNvSpPr>
          <p:nvPr/>
        </p:nvSpPr>
        <p:spPr bwMode="auto">
          <a:xfrm>
            <a:off x="188913" y="1100138"/>
            <a:ext cx="8264525" cy="44497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lstStyle>
            <a:lvl1pPr>
              <a:tabLst>
                <a:tab pos="723900" algn="l"/>
                <a:tab pos="1447800" algn="l"/>
                <a:tab pos="2171700" algn="l"/>
                <a:tab pos="2894013" algn="l"/>
                <a:tab pos="3617913" algn="l"/>
                <a:tab pos="4343400" algn="l"/>
                <a:tab pos="5067300" algn="l"/>
                <a:tab pos="5791200" algn="l"/>
                <a:tab pos="6515100" algn="l"/>
                <a:tab pos="7237413" algn="l"/>
                <a:tab pos="7961313" algn="l"/>
                <a:tab pos="7962900" algn="l"/>
              </a:tabLst>
              <a:defRPr>
                <a:solidFill>
                  <a:srgbClr val="000000"/>
                </a:solidFill>
                <a:latin typeface="Arial" panose="020B0604020202020204" pitchFamily="34" charset="0"/>
                <a:ea typeface="Microsoft YaHei" panose="020B0503020204020204" pitchFamily="34" charset="-122"/>
              </a:defRPr>
            </a:lvl1pPr>
            <a:lvl2pPr marL="889000" indent="-498475">
              <a:tabLst>
                <a:tab pos="723900" algn="l"/>
                <a:tab pos="1447800" algn="l"/>
                <a:tab pos="2171700" algn="l"/>
                <a:tab pos="2894013" algn="l"/>
                <a:tab pos="3617913" algn="l"/>
                <a:tab pos="4343400" algn="l"/>
                <a:tab pos="5067300" algn="l"/>
                <a:tab pos="5791200" algn="l"/>
                <a:tab pos="6515100" algn="l"/>
                <a:tab pos="7237413" algn="l"/>
                <a:tab pos="7961313" algn="l"/>
                <a:tab pos="7962900" algn="l"/>
              </a:tabLst>
              <a:defRPr>
                <a:solidFill>
                  <a:srgbClr val="000000"/>
                </a:solidFill>
                <a:latin typeface="Arial" panose="020B0604020202020204" pitchFamily="34" charset="0"/>
                <a:ea typeface="Microsoft YaHei" panose="020B0503020204020204" pitchFamily="34" charset="-122"/>
              </a:defRPr>
            </a:lvl2pPr>
            <a:lvl3pPr marL="1562100" indent="-441325">
              <a:tabLst>
                <a:tab pos="723900" algn="l"/>
                <a:tab pos="1447800" algn="l"/>
                <a:tab pos="2171700" algn="l"/>
                <a:tab pos="2894013" algn="l"/>
                <a:tab pos="3617913" algn="l"/>
                <a:tab pos="4343400" algn="l"/>
                <a:tab pos="5067300" algn="l"/>
                <a:tab pos="5791200" algn="l"/>
                <a:tab pos="6515100" algn="l"/>
                <a:tab pos="7237413" algn="l"/>
                <a:tab pos="7961313" algn="l"/>
                <a:tab pos="7962900" algn="l"/>
              </a:tabLst>
              <a:defRPr>
                <a:solidFill>
                  <a:srgbClr val="000000"/>
                </a:solidFill>
                <a:latin typeface="Arial" panose="020B0604020202020204" pitchFamily="34" charset="0"/>
                <a:ea typeface="Microsoft YaHei" panose="020B0503020204020204" pitchFamily="34" charset="-122"/>
              </a:defRPr>
            </a:lvl3pPr>
            <a:lvl4pPr>
              <a:tabLst>
                <a:tab pos="723900" algn="l"/>
                <a:tab pos="1447800" algn="l"/>
                <a:tab pos="2171700" algn="l"/>
                <a:tab pos="2894013" algn="l"/>
                <a:tab pos="3617913" algn="l"/>
                <a:tab pos="4343400" algn="l"/>
                <a:tab pos="5067300" algn="l"/>
                <a:tab pos="5791200" algn="l"/>
                <a:tab pos="6515100" algn="l"/>
                <a:tab pos="7237413" algn="l"/>
                <a:tab pos="7961313" algn="l"/>
                <a:tab pos="7962900" algn="l"/>
              </a:tabLst>
              <a:defRPr>
                <a:solidFill>
                  <a:srgbClr val="000000"/>
                </a:solidFill>
                <a:latin typeface="Arial" panose="020B0604020202020204" pitchFamily="34" charset="0"/>
                <a:ea typeface="Microsoft YaHei" panose="020B0503020204020204" pitchFamily="34" charset="-122"/>
              </a:defRPr>
            </a:lvl4pPr>
            <a:lvl5pPr>
              <a:tabLst>
                <a:tab pos="723900" algn="l"/>
                <a:tab pos="1447800" algn="l"/>
                <a:tab pos="2171700" algn="l"/>
                <a:tab pos="2894013" algn="l"/>
                <a:tab pos="3617913" algn="l"/>
                <a:tab pos="4343400" algn="l"/>
                <a:tab pos="5067300" algn="l"/>
                <a:tab pos="5791200" algn="l"/>
                <a:tab pos="6515100" algn="l"/>
                <a:tab pos="7237413" algn="l"/>
                <a:tab pos="7961313" algn="l"/>
                <a:tab pos="7962900" algn="l"/>
              </a:tabLst>
              <a:defRPr>
                <a:solidFill>
                  <a:srgbClr val="000000"/>
                </a:solidFill>
                <a:latin typeface="Arial" panose="020B0604020202020204" pitchFamily="34" charset="0"/>
                <a:ea typeface="Microsoft YaHei" panose="020B0503020204020204" pitchFamily="34" charset="-122"/>
              </a:defRPr>
            </a:lvl5pPr>
            <a:lvl6pPr marL="25146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4013" algn="l"/>
                <a:tab pos="3617913" algn="l"/>
                <a:tab pos="4343400" algn="l"/>
                <a:tab pos="5067300" algn="l"/>
                <a:tab pos="5791200" algn="l"/>
                <a:tab pos="6515100" algn="l"/>
                <a:tab pos="7237413" algn="l"/>
                <a:tab pos="7961313" algn="l"/>
                <a:tab pos="7962900" algn="l"/>
              </a:tabLst>
              <a:defRPr>
                <a:solidFill>
                  <a:srgbClr val="000000"/>
                </a:solidFill>
                <a:latin typeface="Arial" panose="020B0604020202020204" pitchFamily="34" charset="0"/>
                <a:ea typeface="Microsoft YaHei" panose="020B0503020204020204" pitchFamily="34" charset="-122"/>
              </a:defRPr>
            </a:lvl6pPr>
            <a:lvl7pPr marL="29718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4013" algn="l"/>
                <a:tab pos="3617913" algn="l"/>
                <a:tab pos="4343400" algn="l"/>
                <a:tab pos="5067300" algn="l"/>
                <a:tab pos="5791200" algn="l"/>
                <a:tab pos="6515100" algn="l"/>
                <a:tab pos="7237413" algn="l"/>
                <a:tab pos="7961313" algn="l"/>
                <a:tab pos="7962900" algn="l"/>
              </a:tabLst>
              <a:defRPr>
                <a:solidFill>
                  <a:srgbClr val="000000"/>
                </a:solidFill>
                <a:latin typeface="Arial" panose="020B0604020202020204" pitchFamily="34" charset="0"/>
                <a:ea typeface="Microsoft YaHei" panose="020B0503020204020204" pitchFamily="34" charset="-122"/>
              </a:defRPr>
            </a:lvl7pPr>
            <a:lvl8pPr marL="34290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4013" algn="l"/>
                <a:tab pos="3617913" algn="l"/>
                <a:tab pos="4343400" algn="l"/>
                <a:tab pos="5067300" algn="l"/>
                <a:tab pos="5791200" algn="l"/>
                <a:tab pos="6515100" algn="l"/>
                <a:tab pos="7237413" algn="l"/>
                <a:tab pos="7961313" algn="l"/>
                <a:tab pos="7962900" algn="l"/>
              </a:tabLst>
              <a:defRPr>
                <a:solidFill>
                  <a:srgbClr val="000000"/>
                </a:solidFill>
                <a:latin typeface="Arial" panose="020B0604020202020204" pitchFamily="34" charset="0"/>
                <a:ea typeface="Microsoft YaHei" panose="020B0503020204020204" pitchFamily="34" charset="-122"/>
              </a:defRPr>
            </a:lvl8pPr>
            <a:lvl9pPr marL="38862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4013" algn="l"/>
                <a:tab pos="3617913" algn="l"/>
                <a:tab pos="4343400" algn="l"/>
                <a:tab pos="5067300" algn="l"/>
                <a:tab pos="5791200" algn="l"/>
                <a:tab pos="6515100" algn="l"/>
                <a:tab pos="7237413" algn="l"/>
                <a:tab pos="7961313" algn="l"/>
                <a:tab pos="7962900" algn="l"/>
              </a:tabLst>
              <a:defRPr>
                <a:solidFill>
                  <a:srgbClr val="000000"/>
                </a:solidFill>
                <a:latin typeface="Arial" panose="020B0604020202020204" pitchFamily="34" charset="0"/>
                <a:ea typeface="Microsoft YaHei" panose="020B0503020204020204" pitchFamily="34" charset="-122"/>
              </a:defRPr>
            </a:lvl9pPr>
          </a:lstStyle>
          <a:p>
            <a:pPr hangingPunct="1">
              <a:lnSpc>
                <a:spcPct val="100000"/>
              </a:lnSpc>
              <a:spcBef>
                <a:spcPts val="638"/>
              </a:spcBef>
            </a:pPr>
            <a:endParaRPr lang="en-US" altLang="en-US" sz="2400" dirty="0">
              <a:latin typeface="Georgia" panose="02040502050405020303" pitchFamily="18" charset="0"/>
            </a:endParaRPr>
          </a:p>
          <a:p>
            <a:pPr hangingPunct="1">
              <a:lnSpc>
                <a:spcPct val="100000"/>
              </a:lnSpc>
              <a:spcBef>
                <a:spcPts val="638"/>
              </a:spcBef>
              <a:spcAft>
                <a:spcPts val="1200"/>
              </a:spcAft>
            </a:pPr>
            <a:r>
              <a:rPr lang="en-US" altLang="en-US" sz="2800" u="sng" dirty="0">
                <a:latin typeface="Georgia" panose="02040502050405020303" pitchFamily="18" charset="0"/>
              </a:rPr>
              <a:t>Scholarships</a:t>
            </a:r>
            <a:r>
              <a:rPr lang="en-US" altLang="en-US" sz="2800" dirty="0">
                <a:latin typeface="Georgia" panose="02040502050405020303" pitchFamily="18" charset="0"/>
              </a:rPr>
              <a:t> can be funded by: </a:t>
            </a:r>
          </a:p>
          <a:p>
            <a:pPr marL="457200" indent="-457200" hangingPunct="1">
              <a:lnSpc>
                <a:spcPct val="100000"/>
              </a:lnSpc>
              <a:spcBef>
                <a:spcPts val="638"/>
              </a:spcBef>
              <a:spcAft>
                <a:spcPts val="1200"/>
              </a:spcAft>
              <a:buFont typeface="Arial" panose="020B0604020202020204" pitchFamily="34" charset="0"/>
              <a:buChar char="•"/>
            </a:pPr>
            <a:r>
              <a:rPr lang="en-US" altLang="en-US" sz="2800" dirty="0">
                <a:latin typeface="Georgia" panose="02040502050405020303" pitchFamily="18" charset="0"/>
              </a:rPr>
              <a:t>Global Grants</a:t>
            </a:r>
          </a:p>
          <a:p>
            <a:pPr hangingPunct="1">
              <a:lnSpc>
                <a:spcPct val="100000"/>
              </a:lnSpc>
              <a:spcBef>
                <a:spcPts val="638"/>
              </a:spcBef>
              <a:spcAft>
                <a:spcPts val="1200"/>
              </a:spcAft>
            </a:pPr>
            <a:r>
              <a:rPr lang="en-US" altLang="en-US" sz="2400" dirty="0">
                <a:latin typeface="Georgia" panose="02040502050405020303" pitchFamily="18" charset="0"/>
              </a:rPr>
              <a:t>Larger $$ but have specific requirements</a:t>
            </a:r>
          </a:p>
          <a:p>
            <a:pPr marL="457200" indent="-457200" hangingPunct="1">
              <a:lnSpc>
                <a:spcPct val="100000"/>
              </a:lnSpc>
              <a:spcBef>
                <a:spcPts val="638"/>
              </a:spcBef>
              <a:spcAft>
                <a:spcPts val="1200"/>
              </a:spcAft>
              <a:buFont typeface="Arial" panose="020B0604020202020204" pitchFamily="34" charset="0"/>
              <a:buChar char="•"/>
            </a:pPr>
            <a:r>
              <a:rPr lang="en-US" altLang="en-US" sz="2800" dirty="0">
                <a:latin typeface="Georgia" panose="02040502050405020303" pitchFamily="18" charset="0"/>
              </a:rPr>
              <a:t>District Grants</a:t>
            </a:r>
          </a:p>
          <a:p>
            <a:pPr hangingPunct="1">
              <a:lnSpc>
                <a:spcPct val="100000"/>
              </a:lnSpc>
              <a:spcBef>
                <a:spcPts val="638"/>
              </a:spcBef>
              <a:spcAft>
                <a:spcPts val="1200"/>
              </a:spcAft>
            </a:pPr>
            <a:r>
              <a:rPr lang="en-US" altLang="en-US" sz="2400" dirty="0">
                <a:latin typeface="Georgia" panose="02040502050405020303" pitchFamily="18" charset="0"/>
              </a:rPr>
              <a:t>Smaller $$ but more flexible</a:t>
            </a:r>
          </a:p>
        </p:txBody>
      </p:sp>
      <p:sp>
        <p:nvSpPr>
          <p:cNvPr id="12290" name="Rectangle 2">
            <a:extLst>
              <a:ext uri="{FF2B5EF4-FFF2-40B4-BE49-F238E27FC236}">
                <a16:creationId xmlns:a16="http://schemas.microsoft.com/office/drawing/2014/main" id="{2EB5B2BA-4264-449D-8F53-501C4D91C52D}"/>
              </a:ext>
            </a:extLst>
          </p:cNvPr>
          <p:cNvSpPr>
            <a:spLocks noChangeArrowheads="1"/>
          </p:cNvSpPr>
          <p:nvPr/>
        </p:nvSpPr>
        <p:spPr bwMode="auto">
          <a:xfrm>
            <a:off x="188913" y="225425"/>
            <a:ext cx="8763000" cy="8747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nchor="ctr"/>
          <a:lstStyle>
            <a:lvl1pPr>
              <a:tabLst>
                <a:tab pos="723900" algn="l"/>
                <a:tab pos="1447800" algn="l"/>
                <a:tab pos="2171700" algn="l"/>
                <a:tab pos="2894013" algn="l"/>
                <a:tab pos="3617913" algn="l"/>
                <a:tab pos="4343400" algn="l"/>
                <a:tab pos="5067300" algn="l"/>
                <a:tab pos="5791200" algn="l"/>
                <a:tab pos="6515100" algn="l"/>
                <a:tab pos="7237413" algn="l"/>
                <a:tab pos="7961313" algn="l"/>
                <a:tab pos="8686800" algn="l"/>
              </a:tabLst>
              <a:defRPr>
                <a:solidFill>
                  <a:srgbClr val="000000"/>
                </a:solidFill>
                <a:latin typeface="Arial" panose="020B0604020202020204" pitchFamily="34" charset="0"/>
                <a:ea typeface="Microsoft YaHei" panose="020B0503020204020204" pitchFamily="34" charset="-122"/>
              </a:defRPr>
            </a:lvl1pPr>
            <a:lvl2pPr>
              <a:tabLst>
                <a:tab pos="723900" algn="l"/>
                <a:tab pos="1447800" algn="l"/>
                <a:tab pos="2171700" algn="l"/>
                <a:tab pos="2894013" algn="l"/>
                <a:tab pos="3617913" algn="l"/>
                <a:tab pos="4343400" algn="l"/>
                <a:tab pos="5067300" algn="l"/>
                <a:tab pos="5791200" algn="l"/>
                <a:tab pos="6515100" algn="l"/>
                <a:tab pos="7237413" algn="l"/>
                <a:tab pos="7961313" algn="l"/>
                <a:tab pos="8686800" algn="l"/>
              </a:tabLst>
              <a:defRPr>
                <a:solidFill>
                  <a:srgbClr val="000000"/>
                </a:solidFill>
                <a:latin typeface="Arial" panose="020B0604020202020204" pitchFamily="34" charset="0"/>
                <a:ea typeface="Microsoft YaHei" panose="020B0503020204020204" pitchFamily="34" charset="-122"/>
              </a:defRPr>
            </a:lvl2pPr>
            <a:lvl3pPr>
              <a:tabLst>
                <a:tab pos="723900" algn="l"/>
                <a:tab pos="1447800" algn="l"/>
                <a:tab pos="2171700" algn="l"/>
                <a:tab pos="2894013" algn="l"/>
                <a:tab pos="3617913" algn="l"/>
                <a:tab pos="4343400" algn="l"/>
                <a:tab pos="5067300" algn="l"/>
                <a:tab pos="5791200" algn="l"/>
                <a:tab pos="6515100" algn="l"/>
                <a:tab pos="7237413" algn="l"/>
                <a:tab pos="7961313" algn="l"/>
                <a:tab pos="8686800" algn="l"/>
              </a:tabLst>
              <a:defRPr>
                <a:solidFill>
                  <a:srgbClr val="000000"/>
                </a:solidFill>
                <a:latin typeface="Arial" panose="020B0604020202020204" pitchFamily="34" charset="0"/>
                <a:ea typeface="Microsoft YaHei" panose="020B0503020204020204" pitchFamily="34" charset="-122"/>
              </a:defRPr>
            </a:lvl3pPr>
            <a:lvl4pPr>
              <a:tabLst>
                <a:tab pos="723900" algn="l"/>
                <a:tab pos="1447800" algn="l"/>
                <a:tab pos="2171700" algn="l"/>
                <a:tab pos="2894013" algn="l"/>
                <a:tab pos="3617913" algn="l"/>
                <a:tab pos="4343400" algn="l"/>
                <a:tab pos="5067300" algn="l"/>
                <a:tab pos="5791200" algn="l"/>
                <a:tab pos="6515100" algn="l"/>
                <a:tab pos="7237413" algn="l"/>
                <a:tab pos="7961313" algn="l"/>
                <a:tab pos="8686800" algn="l"/>
              </a:tabLst>
              <a:defRPr>
                <a:solidFill>
                  <a:srgbClr val="000000"/>
                </a:solidFill>
                <a:latin typeface="Arial" panose="020B0604020202020204" pitchFamily="34" charset="0"/>
                <a:ea typeface="Microsoft YaHei" panose="020B0503020204020204" pitchFamily="34" charset="-122"/>
              </a:defRPr>
            </a:lvl4pPr>
            <a:lvl5pPr>
              <a:tabLst>
                <a:tab pos="723900" algn="l"/>
                <a:tab pos="1447800" algn="l"/>
                <a:tab pos="2171700" algn="l"/>
                <a:tab pos="2894013" algn="l"/>
                <a:tab pos="3617913" algn="l"/>
                <a:tab pos="4343400" algn="l"/>
                <a:tab pos="5067300" algn="l"/>
                <a:tab pos="5791200" algn="l"/>
                <a:tab pos="6515100" algn="l"/>
                <a:tab pos="7237413" algn="l"/>
                <a:tab pos="7961313" algn="l"/>
                <a:tab pos="8686800" algn="l"/>
              </a:tabLst>
              <a:defRPr>
                <a:solidFill>
                  <a:srgbClr val="000000"/>
                </a:solidFill>
                <a:latin typeface="Arial" panose="020B0604020202020204" pitchFamily="34" charset="0"/>
                <a:ea typeface="Microsoft YaHei" panose="020B0503020204020204" pitchFamily="34" charset="-122"/>
              </a:defRPr>
            </a:lvl5pPr>
            <a:lvl6pPr marL="25146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4013" algn="l"/>
                <a:tab pos="3617913" algn="l"/>
                <a:tab pos="4343400" algn="l"/>
                <a:tab pos="5067300" algn="l"/>
                <a:tab pos="5791200" algn="l"/>
                <a:tab pos="6515100" algn="l"/>
                <a:tab pos="7237413" algn="l"/>
                <a:tab pos="7961313" algn="l"/>
                <a:tab pos="8686800" algn="l"/>
              </a:tabLst>
              <a:defRPr>
                <a:solidFill>
                  <a:srgbClr val="000000"/>
                </a:solidFill>
                <a:latin typeface="Arial" panose="020B0604020202020204" pitchFamily="34" charset="0"/>
                <a:ea typeface="Microsoft YaHei" panose="020B0503020204020204" pitchFamily="34" charset="-122"/>
              </a:defRPr>
            </a:lvl6pPr>
            <a:lvl7pPr marL="29718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4013" algn="l"/>
                <a:tab pos="3617913" algn="l"/>
                <a:tab pos="4343400" algn="l"/>
                <a:tab pos="5067300" algn="l"/>
                <a:tab pos="5791200" algn="l"/>
                <a:tab pos="6515100" algn="l"/>
                <a:tab pos="7237413" algn="l"/>
                <a:tab pos="7961313" algn="l"/>
                <a:tab pos="8686800" algn="l"/>
              </a:tabLst>
              <a:defRPr>
                <a:solidFill>
                  <a:srgbClr val="000000"/>
                </a:solidFill>
                <a:latin typeface="Arial" panose="020B0604020202020204" pitchFamily="34" charset="0"/>
                <a:ea typeface="Microsoft YaHei" panose="020B0503020204020204" pitchFamily="34" charset="-122"/>
              </a:defRPr>
            </a:lvl7pPr>
            <a:lvl8pPr marL="34290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4013" algn="l"/>
                <a:tab pos="3617913" algn="l"/>
                <a:tab pos="4343400" algn="l"/>
                <a:tab pos="5067300" algn="l"/>
                <a:tab pos="5791200" algn="l"/>
                <a:tab pos="6515100" algn="l"/>
                <a:tab pos="7237413" algn="l"/>
                <a:tab pos="7961313" algn="l"/>
                <a:tab pos="8686800" algn="l"/>
              </a:tabLst>
              <a:defRPr>
                <a:solidFill>
                  <a:srgbClr val="000000"/>
                </a:solidFill>
                <a:latin typeface="Arial" panose="020B0604020202020204" pitchFamily="34" charset="0"/>
                <a:ea typeface="Microsoft YaHei" panose="020B0503020204020204" pitchFamily="34" charset="-122"/>
              </a:defRPr>
            </a:lvl8pPr>
            <a:lvl9pPr marL="38862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4013" algn="l"/>
                <a:tab pos="3617913" algn="l"/>
                <a:tab pos="4343400" algn="l"/>
                <a:tab pos="5067300" algn="l"/>
                <a:tab pos="5791200" algn="l"/>
                <a:tab pos="6515100" algn="l"/>
                <a:tab pos="7237413" algn="l"/>
                <a:tab pos="7961313" algn="l"/>
                <a:tab pos="8686800" algn="l"/>
              </a:tabLst>
              <a:defRPr>
                <a:solidFill>
                  <a:srgbClr val="000000"/>
                </a:solidFill>
                <a:latin typeface="Arial" panose="020B0604020202020204" pitchFamily="34" charset="0"/>
                <a:ea typeface="Microsoft YaHei" panose="020B0503020204020204" pitchFamily="34" charset="-122"/>
              </a:defRPr>
            </a:lvl9pPr>
          </a:lstStyle>
          <a:p>
            <a:pPr hangingPunct="1">
              <a:lnSpc>
                <a:spcPct val="80000"/>
              </a:lnSpc>
            </a:pPr>
            <a:r>
              <a:rPr lang="en-US" altLang="en-US" sz="3600" b="1" dirty="0">
                <a:solidFill>
                  <a:schemeClr val="accent2"/>
                </a:solidFill>
                <a:latin typeface="Arial Narrow Bold" charset="0"/>
              </a:rPr>
              <a:t>SCHOLARSHIPS</a:t>
            </a:r>
          </a:p>
        </p:txBody>
      </p:sp>
      <p:pic>
        <p:nvPicPr>
          <p:cNvPr id="12291" name="Picture 3">
            <a:extLst>
              <a:ext uri="{FF2B5EF4-FFF2-40B4-BE49-F238E27FC236}">
                <a16:creationId xmlns:a16="http://schemas.microsoft.com/office/drawing/2014/main" id="{26730E5B-6FB7-444E-B442-AB695DAA4BC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554179" y="3252422"/>
            <a:ext cx="3397734" cy="2538778"/>
          </a:xfrm>
          <a:prstGeom prst="rect">
            <a:avLst/>
          </a:prstGeom>
          <a:noFill/>
          <a:ln w="9360" cap="flat">
            <a:solidFill>
              <a:srgbClr val="000000"/>
            </a:solidFill>
            <a:miter lim="800000"/>
            <a:headEnd/>
            <a:tailEnd/>
          </a:ln>
          <a:effectLst/>
          <a:extLst>
            <a:ext uri="{909E8E84-426E-40DD-AFC4-6F175D3DCCD1}">
              <a14:hiddenFill xmlns:a14="http://schemas.microsoft.com/office/drawing/2010/main">
                <a:blipFill dpi="0" rotWithShape="0">
                  <a:blip/>
                  <a:srcRect/>
                  <a:stretch>
                    <a:fillRect/>
                  </a:stretch>
                </a:blipFill>
              </a14:hiddenFill>
            </a:ext>
            <a:ext uri="{AF507438-7753-43E0-B8FC-AC1667EBCBE1}">
              <a14:hiddenEffects xmlns:a14="http://schemas.microsoft.com/office/drawing/2010/main">
                <a:effectLst>
                  <a:outerShdw dist="35921" dir="2700000" algn="ctr" rotWithShape="0">
                    <a:srgbClr val="808080"/>
                  </a:outerShdw>
                </a:effectLst>
              </a14:hiddenEffects>
            </a:ext>
          </a:extLst>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3" name="Rectangle 1">
            <a:extLst>
              <a:ext uri="{FF2B5EF4-FFF2-40B4-BE49-F238E27FC236}">
                <a16:creationId xmlns:a16="http://schemas.microsoft.com/office/drawing/2014/main" id="{E74DDA74-8133-4B05-9E3B-5CC150A405AF}"/>
              </a:ext>
            </a:extLst>
          </p:cNvPr>
          <p:cNvSpPr>
            <a:spLocks noChangeArrowheads="1"/>
          </p:cNvSpPr>
          <p:nvPr/>
        </p:nvSpPr>
        <p:spPr bwMode="auto">
          <a:xfrm>
            <a:off x="220663" y="1519238"/>
            <a:ext cx="8732837" cy="43100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p>
        </p:txBody>
      </p:sp>
      <p:sp>
        <p:nvSpPr>
          <p:cNvPr id="13314" name="Rectangle 2">
            <a:extLst>
              <a:ext uri="{FF2B5EF4-FFF2-40B4-BE49-F238E27FC236}">
                <a16:creationId xmlns:a16="http://schemas.microsoft.com/office/drawing/2014/main" id="{3A2728F5-09E0-4EF6-B440-2842951D544A}"/>
              </a:ext>
            </a:extLst>
          </p:cNvPr>
          <p:cNvSpPr>
            <a:spLocks noChangeArrowheads="1"/>
          </p:cNvSpPr>
          <p:nvPr/>
        </p:nvSpPr>
        <p:spPr bwMode="auto">
          <a:xfrm>
            <a:off x="188913" y="225425"/>
            <a:ext cx="8763000" cy="8747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nchor="ctr"/>
          <a:lstStyle>
            <a:lvl1pPr>
              <a:tabLst>
                <a:tab pos="723900" algn="l"/>
                <a:tab pos="1447800" algn="l"/>
                <a:tab pos="2171700" algn="l"/>
                <a:tab pos="2894013" algn="l"/>
                <a:tab pos="3617913" algn="l"/>
                <a:tab pos="4343400" algn="l"/>
                <a:tab pos="5067300" algn="l"/>
                <a:tab pos="5791200" algn="l"/>
                <a:tab pos="6515100" algn="l"/>
                <a:tab pos="7237413" algn="l"/>
                <a:tab pos="7961313" algn="l"/>
                <a:tab pos="8686800" algn="l"/>
              </a:tabLst>
              <a:defRPr>
                <a:solidFill>
                  <a:srgbClr val="000000"/>
                </a:solidFill>
                <a:latin typeface="Arial" panose="020B0604020202020204" pitchFamily="34" charset="0"/>
                <a:ea typeface="Microsoft YaHei" panose="020B0503020204020204" pitchFamily="34" charset="-122"/>
              </a:defRPr>
            </a:lvl1pPr>
            <a:lvl2pPr>
              <a:tabLst>
                <a:tab pos="723900" algn="l"/>
                <a:tab pos="1447800" algn="l"/>
                <a:tab pos="2171700" algn="l"/>
                <a:tab pos="2894013" algn="l"/>
                <a:tab pos="3617913" algn="l"/>
                <a:tab pos="4343400" algn="l"/>
                <a:tab pos="5067300" algn="l"/>
                <a:tab pos="5791200" algn="l"/>
                <a:tab pos="6515100" algn="l"/>
                <a:tab pos="7237413" algn="l"/>
                <a:tab pos="7961313" algn="l"/>
                <a:tab pos="8686800" algn="l"/>
              </a:tabLst>
              <a:defRPr>
                <a:solidFill>
                  <a:srgbClr val="000000"/>
                </a:solidFill>
                <a:latin typeface="Arial" panose="020B0604020202020204" pitchFamily="34" charset="0"/>
                <a:ea typeface="Microsoft YaHei" panose="020B0503020204020204" pitchFamily="34" charset="-122"/>
              </a:defRPr>
            </a:lvl2pPr>
            <a:lvl3pPr>
              <a:tabLst>
                <a:tab pos="723900" algn="l"/>
                <a:tab pos="1447800" algn="l"/>
                <a:tab pos="2171700" algn="l"/>
                <a:tab pos="2894013" algn="l"/>
                <a:tab pos="3617913" algn="l"/>
                <a:tab pos="4343400" algn="l"/>
                <a:tab pos="5067300" algn="l"/>
                <a:tab pos="5791200" algn="l"/>
                <a:tab pos="6515100" algn="l"/>
                <a:tab pos="7237413" algn="l"/>
                <a:tab pos="7961313" algn="l"/>
                <a:tab pos="8686800" algn="l"/>
              </a:tabLst>
              <a:defRPr>
                <a:solidFill>
                  <a:srgbClr val="000000"/>
                </a:solidFill>
                <a:latin typeface="Arial" panose="020B0604020202020204" pitchFamily="34" charset="0"/>
                <a:ea typeface="Microsoft YaHei" panose="020B0503020204020204" pitchFamily="34" charset="-122"/>
              </a:defRPr>
            </a:lvl3pPr>
            <a:lvl4pPr>
              <a:tabLst>
                <a:tab pos="723900" algn="l"/>
                <a:tab pos="1447800" algn="l"/>
                <a:tab pos="2171700" algn="l"/>
                <a:tab pos="2894013" algn="l"/>
                <a:tab pos="3617913" algn="l"/>
                <a:tab pos="4343400" algn="l"/>
                <a:tab pos="5067300" algn="l"/>
                <a:tab pos="5791200" algn="l"/>
                <a:tab pos="6515100" algn="l"/>
                <a:tab pos="7237413" algn="l"/>
                <a:tab pos="7961313" algn="l"/>
                <a:tab pos="8686800" algn="l"/>
              </a:tabLst>
              <a:defRPr>
                <a:solidFill>
                  <a:srgbClr val="000000"/>
                </a:solidFill>
                <a:latin typeface="Arial" panose="020B0604020202020204" pitchFamily="34" charset="0"/>
                <a:ea typeface="Microsoft YaHei" panose="020B0503020204020204" pitchFamily="34" charset="-122"/>
              </a:defRPr>
            </a:lvl4pPr>
            <a:lvl5pPr>
              <a:tabLst>
                <a:tab pos="723900" algn="l"/>
                <a:tab pos="1447800" algn="l"/>
                <a:tab pos="2171700" algn="l"/>
                <a:tab pos="2894013" algn="l"/>
                <a:tab pos="3617913" algn="l"/>
                <a:tab pos="4343400" algn="l"/>
                <a:tab pos="5067300" algn="l"/>
                <a:tab pos="5791200" algn="l"/>
                <a:tab pos="6515100" algn="l"/>
                <a:tab pos="7237413" algn="l"/>
                <a:tab pos="7961313" algn="l"/>
                <a:tab pos="8686800" algn="l"/>
              </a:tabLst>
              <a:defRPr>
                <a:solidFill>
                  <a:srgbClr val="000000"/>
                </a:solidFill>
                <a:latin typeface="Arial" panose="020B0604020202020204" pitchFamily="34" charset="0"/>
                <a:ea typeface="Microsoft YaHei" panose="020B0503020204020204" pitchFamily="34" charset="-122"/>
              </a:defRPr>
            </a:lvl5pPr>
            <a:lvl6pPr marL="25146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4013" algn="l"/>
                <a:tab pos="3617913" algn="l"/>
                <a:tab pos="4343400" algn="l"/>
                <a:tab pos="5067300" algn="l"/>
                <a:tab pos="5791200" algn="l"/>
                <a:tab pos="6515100" algn="l"/>
                <a:tab pos="7237413" algn="l"/>
                <a:tab pos="7961313" algn="l"/>
                <a:tab pos="8686800" algn="l"/>
              </a:tabLst>
              <a:defRPr>
                <a:solidFill>
                  <a:srgbClr val="000000"/>
                </a:solidFill>
                <a:latin typeface="Arial" panose="020B0604020202020204" pitchFamily="34" charset="0"/>
                <a:ea typeface="Microsoft YaHei" panose="020B0503020204020204" pitchFamily="34" charset="-122"/>
              </a:defRPr>
            </a:lvl6pPr>
            <a:lvl7pPr marL="29718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4013" algn="l"/>
                <a:tab pos="3617913" algn="l"/>
                <a:tab pos="4343400" algn="l"/>
                <a:tab pos="5067300" algn="l"/>
                <a:tab pos="5791200" algn="l"/>
                <a:tab pos="6515100" algn="l"/>
                <a:tab pos="7237413" algn="l"/>
                <a:tab pos="7961313" algn="l"/>
                <a:tab pos="8686800" algn="l"/>
              </a:tabLst>
              <a:defRPr>
                <a:solidFill>
                  <a:srgbClr val="000000"/>
                </a:solidFill>
                <a:latin typeface="Arial" panose="020B0604020202020204" pitchFamily="34" charset="0"/>
                <a:ea typeface="Microsoft YaHei" panose="020B0503020204020204" pitchFamily="34" charset="-122"/>
              </a:defRPr>
            </a:lvl7pPr>
            <a:lvl8pPr marL="34290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4013" algn="l"/>
                <a:tab pos="3617913" algn="l"/>
                <a:tab pos="4343400" algn="l"/>
                <a:tab pos="5067300" algn="l"/>
                <a:tab pos="5791200" algn="l"/>
                <a:tab pos="6515100" algn="l"/>
                <a:tab pos="7237413" algn="l"/>
                <a:tab pos="7961313" algn="l"/>
                <a:tab pos="8686800" algn="l"/>
              </a:tabLst>
              <a:defRPr>
                <a:solidFill>
                  <a:srgbClr val="000000"/>
                </a:solidFill>
                <a:latin typeface="Arial" panose="020B0604020202020204" pitchFamily="34" charset="0"/>
                <a:ea typeface="Microsoft YaHei" panose="020B0503020204020204" pitchFamily="34" charset="-122"/>
              </a:defRPr>
            </a:lvl8pPr>
            <a:lvl9pPr marL="38862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4013" algn="l"/>
                <a:tab pos="3617913" algn="l"/>
                <a:tab pos="4343400" algn="l"/>
                <a:tab pos="5067300" algn="l"/>
                <a:tab pos="5791200" algn="l"/>
                <a:tab pos="6515100" algn="l"/>
                <a:tab pos="7237413" algn="l"/>
                <a:tab pos="7961313" algn="l"/>
                <a:tab pos="8686800" algn="l"/>
              </a:tabLst>
              <a:defRPr>
                <a:solidFill>
                  <a:srgbClr val="000000"/>
                </a:solidFill>
                <a:latin typeface="Arial" panose="020B0604020202020204" pitchFamily="34" charset="0"/>
                <a:ea typeface="Microsoft YaHei" panose="020B0503020204020204" pitchFamily="34" charset="-122"/>
              </a:defRPr>
            </a:lvl9pPr>
          </a:lstStyle>
          <a:p>
            <a:pPr hangingPunct="1">
              <a:lnSpc>
                <a:spcPct val="80000"/>
              </a:lnSpc>
            </a:pPr>
            <a:r>
              <a:rPr lang="en-US" altLang="en-US" sz="3600" b="1" dirty="0">
                <a:solidFill>
                  <a:schemeClr val="accent2"/>
                </a:solidFill>
                <a:latin typeface="Arial Narrow Bold" charset="0"/>
              </a:rPr>
              <a:t>VOCATIONAL TRAINING TEAMS</a:t>
            </a:r>
          </a:p>
        </p:txBody>
      </p:sp>
      <p:sp>
        <p:nvSpPr>
          <p:cNvPr id="13315" name="Rectangle 3">
            <a:extLst>
              <a:ext uri="{FF2B5EF4-FFF2-40B4-BE49-F238E27FC236}">
                <a16:creationId xmlns:a16="http://schemas.microsoft.com/office/drawing/2014/main" id="{59A5108C-D3B9-44C3-898D-A5BE684EBF5C}"/>
              </a:ext>
            </a:extLst>
          </p:cNvPr>
          <p:cNvSpPr>
            <a:spLocks noChangeArrowheads="1"/>
          </p:cNvSpPr>
          <p:nvPr/>
        </p:nvSpPr>
        <p:spPr bwMode="auto">
          <a:xfrm>
            <a:off x="220663" y="1504950"/>
            <a:ext cx="6408738" cy="34251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lIns="90000" tIns="45000" rIns="90000" bIns="45000">
            <a:spAutoFit/>
          </a:bodyPr>
          <a:lstStyle>
            <a:lvl1pPr>
              <a:tabLst>
                <a:tab pos="723900" algn="l"/>
                <a:tab pos="1447800" algn="l"/>
                <a:tab pos="2171700" algn="l"/>
                <a:tab pos="2894013" algn="l"/>
                <a:tab pos="3617913" algn="l"/>
                <a:tab pos="4343400" algn="l"/>
                <a:tab pos="5067300" algn="l"/>
                <a:tab pos="5791200" algn="l"/>
                <a:tab pos="6515100" algn="l"/>
                <a:tab pos="7237413" algn="l"/>
                <a:tab pos="7239000" algn="l"/>
              </a:tabLst>
              <a:defRPr>
                <a:solidFill>
                  <a:srgbClr val="000000"/>
                </a:solidFill>
                <a:latin typeface="Arial" panose="020B0604020202020204" pitchFamily="34" charset="0"/>
                <a:ea typeface="Microsoft YaHei" panose="020B0503020204020204" pitchFamily="34" charset="-122"/>
              </a:defRPr>
            </a:lvl1pPr>
            <a:lvl2pPr marL="1346200" indent="-669925">
              <a:tabLst>
                <a:tab pos="723900" algn="l"/>
                <a:tab pos="1447800" algn="l"/>
                <a:tab pos="2171700" algn="l"/>
                <a:tab pos="2894013" algn="l"/>
                <a:tab pos="3617913" algn="l"/>
                <a:tab pos="4343400" algn="l"/>
                <a:tab pos="5067300" algn="l"/>
                <a:tab pos="5791200" algn="l"/>
                <a:tab pos="6515100" algn="l"/>
                <a:tab pos="7237413" algn="l"/>
                <a:tab pos="7239000" algn="l"/>
              </a:tabLst>
              <a:defRPr>
                <a:solidFill>
                  <a:srgbClr val="000000"/>
                </a:solidFill>
                <a:latin typeface="Arial" panose="020B0604020202020204" pitchFamily="34" charset="0"/>
                <a:ea typeface="Microsoft YaHei" panose="020B0503020204020204" pitchFamily="34" charset="-122"/>
              </a:defRPr>
            </a:lvl2pPr>
            <a:lvl3pPr>
              <a:tabLst>
                <a:tab pos="723900" algn="l"/>
                <a:tab pos="1447800" algn="l"/>
                <a:tab pos="2171700" algn="l"/>
                <a:tab pos="2894013" algn="l"/>
                <a:tab pos="3617913" algn="l"/>
                <a:tab pos="4343400" algn="l"/>
                <a:tab pos="5067300" algn="l"/>
                <a:tab pos="5791200" algn="l"/>
                <a:tab pos="6515100" algn="l"/>
                <a:tab pos="7237413" algn="l"/>
                <a:tab pos="7239000" algn="l"/>
              </a:tabLst>
              <a:defRPr>
                <a:solidFill>
                  <a:srgbClr val="000000"/>
                </a:solidFill>
                <a:latin typeface="Arial" panose="020B0604020202020204" pitchFamily="34" charset="0"/>
                <a:ea typeface="Microsoft YaHei" panose="020B0503020204020204" pitchFamily="34" charset="-122"/>
              </a:defRPr>
            </a:lvl3pPr>
            <a:lvl4pPr>
              <a:tabLst>
                <a:tab pos="723900" algn="l"/>
                <a:tab pos="1447800" algn="l"/>
                <a:tab pos="2171700" algn="l"/>
                <a:tab pos="2894013" algn="l"/>
                <a:tab pos="3617913" algn="l"/>
                <a:tab pos="4343400" algn="l"/>
                <a:tab pos="5067300" algn="l"/>
                <a:tab pos="5791200" algn="l"/>
                <a:tab pos="6515100" algn="l"/>
                <a:tab pos="7237413" algn="l"/>
                <a:tab pos="7239000" algn="l"/>
              </a:tabLst>
              <a:defRPr>
                <a:solidFill>
                  <a:srgbClr val="000000"/>
                </a:solidFill>
                <a:latin typeface="Arial" panose="020B0604020202020204" pitchFamily="34" charset="0"/>
                <a:ea typeface="Microsoft YaHei" panose="020B0503020204020204" pitchFamily="34" charset="-122"/>
              </a:defRPr>
            </a:lvl4pPr>
            <a:lvl5pPr>
              <a:tabLst>
                <a:tab pos="723900" algn="l"/>
                <a:tab pos="1447800" algn="l"/>
                <a:tab pos="2171700" algn="l"/>
                <a:tab pos="2894013" algn="l"/>
                <a:tab pos="3617913" algn="l"/>
                <a:tab pos="4343400" algn="l"/>
                <a:tab pos="5067300" algn="l"/>
                <a:tab pos="5791200" algn="l"/>
                <a:tab pos="6515100" algn="l"/>
                <a:tab pos="7237413" algn="l"/>
                <a:tab pos="7239000" algn="l"/>
              </a:tabLst>
              <a:defRPr>
                <a:solidFill>
                  <a:srgbClr val="000000"/>
                </a:solidFill>
                <a:latin typeface="Arial" panose="020B0604020202020204" pitchFamily="34" charset="0"/>
                <a:ea typeface="Microsoft YaHei" panose="020B0503020204020204" pitchFamily="34" charset="-122"/>
              </a:defRPr>
            </a:lvl5pPr>
            <a:lvl6pPr marL="25146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4013" algn="l"/>
                <a:tab pos="3617913" algn="l"/>
                <a:tab pos="4343400" algn="l"/>
                <a:tab pos="5067300" algn="l"/>
                <a:tab pos="5791200" algn="l"/>
                <a:tab pos="6515100" algn="l"/>
                <a:tab pos="7237413" algn="l"/>
                <a:tab pos="7239000" algn="l"/>
              </a:tabLst>
              <a:defRPr>
                <a:solidFill>
                  <a:srgbClr val="000000"/>
                </a:solidFill>
                <a:latin typeface="Arial" panose="020B0604020202020204" pitchFamily="34" charset="0"/>
                <a:ea typeface="Microsoft YaHei" panose="020B0503020204020204" pitchFamily="34" charset="-122"/>
              </a:defRPr>
            </a:lvl6pPr>
            <a:lvl7pPr marL="29718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4013" algn="l"/>
                <a:tab pos="3617913" algn="l"/>
                <a:tab pos="4343400" algn="l"/>
                <a:tab pos="5067300" algn="l"/>
                <a:tab pos="5791200" algn="l"/>
                <a:tab pos="6515100" algn="l"/>
                <a:tab pos="7237413" algn="l"/>
                <a:tab pos="7239000" algn="l"/>
              </a:tabLst>
              <a:defRPr>
                <a:solidFill>
                  <a:srgbClr val="000000"/>
                </a:solidFill>
                <a:latin typeface="Arial" panose="020B0604020202020204" pitchFamily="34" charset="0"/>
                <a:ea typeface="Microsoft YaHei" panose="020B0503020204020204" pitchFamily="34" charset="-122"/>
              </a:defRPr>
            </a:lvl7pPr>
            <a:lvl8pPr marL="34290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4013" algn="l"/>
                <a:tab pos="3617913" algn="l"/>
                <a:tab pos="4343400" algn="l"/>
                <a:tab pos="5067300" algn="l"/>
                <a:tab pos="5791200" algn="l"/>
                <a:tab pos="6515100" algn="l"/>
                <a:tab pos="7237413" algn="l"/>
                <a:tab pos="7239000" algn="l"/>
              </a:tabLst>
              <a:defRPr>
                <a:solidFill>
                  <a:srgbClr val="000000"/>
                </a:solidFill>
                <a:latin typeface="Arial" panose="020B0604020202020204" pitchFamily="34" charset="0"/>
                <a:ea typeface="Microsoft YaHei" panose="020B0503020204020204" pitchFamily="34" charset="-122"/>
              </a:defRPr>
            </a:lvl8pPr>
            <a:lvl9pPr marL="38862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4013" algn="l"/>
                <a:tab pos="3617913" algn="l"/>
                <a:tab pos="4343400" algn="l"/>
                <a:tab pos="5067300" algn="l"/>
                <a:tab pos="5791200" algn="l"/>
                <a:tab pos="6515100" algn="l"/>
                <a:tab pos="7237413" algn="l"/>
                <a:tab pos="7239000" algn="l"/>
              </a:tabLst>
              <a:defRPr>
                <a:solidFill>
                  <a:srgbClr val="000000"/>
                </a:solidFill>
                <a:latin typeface="Arial" panose="020B0604020202020204" pitchFamily="34" charset="0"/>
                <a:ea typeface="Microsoft YaHei" panose="020B0503020204020204" pitchFamily="34" charset="-122"/>
              </a:defRPr>
            </a:lvl9pPr>
          </a:lstStyle>
          <a:p>
            <a:pPr hangingPunct="1">
              <a:lnSpc>
                <a:spcPct val="100000"/>
              </a:lnSpc>
              <a:spcBef>
                <a:spcPts val="363"/>
              </a:spcBef>
              <a:spcAft>
                <a:spcPts val="600"/>
              </a:spcAft>
            </a:pPr>
            <a:r>
              <a:rPr lang="en-US" altLang="en-US" sz="3200" dirty="0">
                <a:latin typeface="Georgia" panose="02040502050405020303" pitchFamily="18" charset="0"/>
                <a:ea typeface="ＭＳ Ｐゴシック" panose="020B0600070205080204" pitchFamily="34" charset="-128"/>
              </a:rPr>
              <a:t>Traveling Teams of Professionals:</a:t>
            </a:r>
          </a:p>
          <a:p>
            <a:pPr marL="720725" lvl="1" indent="-457200" hangingPunct="1">
              <a:lnSpc>
                <a:spcPct val="100000"/>
              </a:lnSpc>
              <a:spcBef>
                <a:spcPts val="363"/>
              </a:spcBef>
              <a:spcAft>
                <a:spcPts val="600"/>
              </a:spcAft>
              <a:buClr>
                <a:srgbClr val="585858"/>
              </a:buClr>
              <a:buSzPct val="90000"/>
              <a:buFont typeface="Wingdings" panose="05000000000000000000" pitchFamily="2" charset="2"/>
              <a:buChar char="§"/>
            </a:pPr>
            <a:r>
              <a:rPr lang="en-US" altLang="en-US" sz="2800" u="sng" dirty="0">
                <a:latin typeface="Georgia" panose="02040502050405020303" pitchFamily="18" charset="0"/>
                <a:ea typeface="ＭＳ Ｐゴシック" panose="020B0600070205080204" pitchFamily="34" charset="-128"/>
              </a:rPr>
              <a:t>Learn</a:t>
            </a:r>
            <a:r>
              <a:rPr lang="en-US" altLang="en-US" sz="2800" dirty="0">
                <a:latin typeface="Georgia" panose="02040502050405020303" pitchFamily="18" charset="0"/>
                <a:ea typeface="ＭＳ Ｐゴシック" panose="020B0600070205080204" pitchFamily="34" charset="-128"/>
              </a:rPr>
              <a:t> about their vocation </a:t>
            </a:r>
            <a:r>
              <a:rPr lang="en-US" altLang="en-US" sz="2800" u="sng" dirty="0">
                <a:latin typeface="Georgia" panose="02040502050405020303" pitchFamily="18" charset="0"/>
                <a:ea typeface="ＭＳ Ｐゴシック" panose="020B0600070205080204" pitchFamily="34" charset="-128"/>
              </a:rPr>
              <a:t>Or</a:t>
            </a:r>
            <a:r>
              <a:rPr lang="en-US" altLang="en-US" sz="2800" dirty="0">
                <a:latin typeface="Georgia" panose="02040502050405020303" pitchFamily="18" charset="0"/>
                <a:ea typeface="ＭＳ Ｐゴシック" panose="020B0600070205080204" pitchFamily="34" charset="-128"/>
              </a:rPr>
              <a:t> </a:t>
            </a:r>
            <a:r>
              <a:rPr lang="en-US" altLang="en-US" sz="2800" u="sng" dirty="0">
                <a:latin typeface="Georgia" panose="02040502050405020303" pitchFamily="18" charset="0"/>
                <a:ea typeface="ＭＳ Ｐゴシック" panose="020B0600070205080204" pitchFamily="34" charset="-128"/>
              </a:rPr>
              <a:t>Teach</a:t>
            </a:r>
            <a:r>
              <a:rPr lang="en-US" altLang="en-US" sz="2800" dirty="0">
                <a:latin typeface="Georgia" panose="02040502050405020303" pitchFamily="18" charset="0"/>
                <a:ea typeface="ＭＳ Ｐゴシック" panose="020B0600070205080204" pitchFamily="34" charset="-128"/>
              </a:rPr>
              <a:t> other professionals about  their vocation.</a:t>
            </a:r>
          </a:p>
          <a:p>
            <a:pPr marL="720725" lvl="1" indent="-457200" hangingPunct="1">
              <a:lnSpc>
                <a:spcPct val="100000"/>
              </a:lnSpc>
              <a:spcBef>
                <a:spcPts val="363"/>
              </a:spcBef>
              <a:spcAft>
                <a:spcPts val="600"/>
              </a:spcAft>
              <a:buClr>
                <a:srgbClr val="585858"/>
              </a:buClr>
              <a:buSzPct val="90000"/>
              <a:buFont typeface="Wingdings" panose="05000000000000000000" pitchFamily="2" charset="2"/>
              <a:buChar char="§"/>
            </a:pPr>
            <a:r>
              <a:rPr lang="en-US" altLang="en-US" sz="2800" dirty="0">
                <a:latin typeface="Georgia" panose="02040502050405020303" pitchFamily="18" charset="0"/>
                <a:ea typeface="ＭＳ Ｐゴシック" panose="020B0600070205080204" pitchFamily="34" charset="-128"/>
              </a:rPr>
              <a:t>Can be funded through either by District or Global Grants (requirements differ).</a:t>
            </a:r>
          </a:p>
        </p:txBody>
      </p:sp>
      <p:pic>
        <p:nvPicPr>
          <p:cNvPr id="13316" name="Picture 4">
            <a:extLst>
              <a:ext uri="{FF2B5EF4-FFF2-40B4-BE49-F238E27FC236}">
                <a16:creationId xmlns:a16="http://schemas.microsoft.com/office/drawing/2014/main" id="{1FF9BFCB-F346-4E02-9D7F-1D7F5FB9F72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909142" y="914400"/>
            <a:ext cx="3158658" cy="2106711"/>
          </a:xfrm>
          <a:prstGeom prst="rect">
            <a:avLst/>
          </a:prstGeom>
          <a:noFill/>
          <a:ln w="9360" cap="flat">
            <a:solidFill>
              <a:srgbClr val="000000"/>
            </a:solidFill>
            <a:miter lim="800000"/>
            <a:headEnd/>
            <a:tailEnd/>
          </a:ln>
          <a:effectLst/>
          <a:extLst>
            <a:ext uri="{909E8E84-426E-40DD-AFC4-6F175D3DCCD1}">
              <a14:hiddenFill xmlns:a14="http://schemas.microsoft.com/office/drawing/2010/main">
                <a:blipFill dpi="0" rotWithShape="0">
                  <a:blip/>
                  <a:srcRect/>
                  <a:stretch>
                    <a:fillRect/>
                  </a:stretch>
                </a:blipFill>
              </a14:hiddenFill>
            </a:ext>
            <a:ext uri="{AF507438-7753-43E0-B8FC-AC1667EBCBE1}">
              <a14:hiddenEffects xmlns:a14="http://schemas.microsoft.com/office/drawing/2010/main">
                <a:effectLst>
                  <a:outerShdw dist="35921" dir="2700000" algn="ctr" rotWithShape="0">
                    <a:srgbClr val="808080"/>
                  </a:outerShdw>
                </a:effectLst>
              </a14:hiddenEffects>
            </a:ext>
          </a:extLst>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24000" y="1676400"/>
            <a:ext cx="6286500" cy="3657600"/>
          </a:xfrm>
        </p:spPr>
        <p:txBody>
          <a:bodyPr/>
          <a:lstStyle/>
          <a:p>
            <a:pPr marL="0" indent="0"/>
            <a:r>
              <a:rPr lang="en-US" sz="2700" dirty="0"/>
              <a:t>Grant Funding =</a:t>
            </a:r>
          </a:p>
          <a:p>
            <a:pPr marL="728663" lvl="1" indent="-428625">
              <a:buFont typeface="Arial" panose="020B0604020202020204" pitchFamily="34" charset="0"/>
              <a:buChar char="•"/>
            </a:pPr>
            <a:r>
              <a:rPr lang="en-US" sz="2400" dirty="0"/>
              <a:t>Club $</a:t>
            </a:r>
          </a:p>
          <a:p>
            <a:pPr marL="728663" lvl="1" indent="-428625">
              <a:buFont typeface="Arial" panose="020B0604020202020204" pitchFamily="34" charset="0"/>
              <a:buChar char="•"/>
            </a:pPr>
            <a:r>
              <a:rPr lang="en-US" sz="2400" dirty="0"/>
              <a:t>Individual $</a:t>
            </a:r>
          </a:p>
          <a:p>
            <a:pPr marL="728663" lvl="1" indent="-428625">
              <a:buFont typeface="Arial" panose="020B0604020202020204" pitchFamily="34" charset="0"/>
              <a:buChar char="•"/>
            </a:pPr>
            <a:r>
              <a:rPr lang="en-US" sz="2400" dirty="0"/>
              <a:t>Rotary Foundation (TRF) $</a:t>
            </a:r>
          </a:p>
          <a:p>
            <a:pPr marL="428625" indent="-428625">
              <a:buFont typeface="Arial" panose="020B0604020202020204" pitchFamily="34" charset="0"/>
              <a:buChar char="•"/>
            </a:pPr>
            <a:endParaRPr lang="en-US" sz="2700" dirty="0"/>
          </a:p>
          <a:p>
            <a:pPr marL="342900" indent="-342900">
              <a:buFont typeface="Arial" panose="020B0604020202020204" pitchFamily="34" charset="0"/>
              <a:buChar char="•"/>
            </a:pPr>
            <a:r>
              <a:rPr lang="en-US" sz="2700" dirty="0"/>
              <a:t>Grants are provided as a conditional “match” to cash contributions.</a:t>
            </a:r>
          </a:p>
        </p:txBody>
      </p:sp>
      <p:sp>
        <p:nvSpPr>
          <p:cNvPr id="4" name="Title 1">
            <a:extLst>
              <a:ext uri="{FF2B5EF4-FFF2-40B4-BE49-F238E27FC236}">
                <a16:creationId xmlns:a16="http://schemas.microsoft.com/office/drawing/2014/main" id="{7DDE2B52-A03E-4CDB-9BD4-0142D426CF1B}"/>
              </a:ext>
            </a:extLst>
          </p:cNvPr>
          <p:cNvSpPr txBox="1">
            <a:spLocks/>
          </p:cNvSpPr>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3300">
                <a:solidFill>
                  <a:schemeClr val="tx2"/>
                </a:solidFill>
                <a:effectLst>
                  <a:outerShdw blurRad="38100" dist="38100" dir="2700000" algn="tl">
                    <a:srgbClr val="C0C0C0"/>
                  </a:outerShdw>
                </a:effectLst>
                <a:latin typeface="+mj-lt"/>
                <a:ea typeface="+mj-ea"/>
                <a:cs typeface="+mj-cs"/>
              </a:defRPr>
            </a:lvl1pPr>
            <a:lvl2pPr algn="ctr" rtl="0" eaLnBrk="0" fontAlgn="base" hangingPunct="0">
              <a:spcBef>
                <a:spcPct val="0"/>
              </a:spcBef>
              <a:spcAft>
                <a:spcPct val="0"/>
              </a:spcAft>
              <a:defRPr sz="3300">
                <a:solidFill>
                  <a:schemeClr val="tx2"/>
                </a:solidFill>
                <a:effectLst>
                  <a:outerShdw blurRad="38100" dist="38100" dir="2700000" algn="tl">
                    <a:srgbClr val="C0C0C0"/>
                  </a:outerShdw>
                </a:effectLst>
                <a:latin typeface="Arial" charset="0"/>
                <a:cs typeface="Arial" charset="0"/>
              </a:defRPr>
            </a:lvl2pPr>
            <a:lvl3pPr algn="ctr" rtl="0" eaLnBrk="0" fontAlgn="base" hangingPunct="0">
              <a:spcBef>
                <a:spcPct val="0"/>
              </a:spcBef>
              <a:spcAft>
                <a:spcPct val="0"/>
              </a:spcAft>
              <a:defRPr sz="3300">
                <a:solidFill>
                  <a:schemeClr val="tx2"/>
                </a:solidFill>
                <a:effectLst>
                  <a:outerShdw blurRad="38100" dist="38100" dir="2700000" algn="tl">
                    <a:srgbClr val="C0C0C0"/>
                  </a:outerShdw>
                </a:effectLst>
                <a:latin typeface="Arial" charset="0"/>
                <a:cs typeface="Arial" charset="0"/>
              </a:defRPr>
            </a:lvl3pPr>
            <a:lvl4pPr algn="ctr" rtl="0" eaLnBrk="0" fontAlgn="base" hangingPunct="0">
              <a:spcBef>
                <a:spcPct val="0"/>
              </a:spcBef>
              <a:spcAft>
                <a:spcPct val="0"/>
              </a:spcAft>
              <a:defRPr sz="3300">
                <a:solidFill>
                  <a:schemeClr val="tx2"/>
                </a:solidFill>
                <a:effectLst>
                  <a:outerShdw blurRad="38100" dist="38100" dir="2700000" algn="tl">
                    <a:srgbClr val="C0C0C0"/>
                  </a:outerShdw>
                </a:effectLst>
                <a:latin typeface="Arial" charset="0"/>
                <a:cs typeface="Arial" charset="0"/>
              </a:defRPr>
            </a:lvl4pPr>
            <a:lvl5pPr algn="ctr" rtl="0" eaLnBrk="0" fontAlgn="base" hangingPunct="0">
              <a:spcBef>
                <a:spcPct val="0"/>
              </a:spcBef>
              <a:spcAft>
                <a:spcPct val="0"/>
              </a:spcAft>
              <a:defRPr sz="3300">
                <a:solidFill>
                  <a:schemeClr val="tx2"/>
                </a:solidFill>
                <a:effectLst>
                  <a:outerShdw blurRad="38100" dist="38100" dir="2700000" algn="tl">
                    <a:srgbClr val="C0C0C0"/>
                  </a:outerShdw>
                </a:effectLst>
                <a:latin typeface="Arial" charset="0"/>
                <a:cs typeface="Arial" charset="0"/>
              </a:defRPr>
            </a:lvl5pPr>
            <a:lvl6pPr marL="342900" algn="ctr" rtl="0" fontAlgn="base">
              <a:spcBef>
                <a:spcPct val="0"/>
              </a:spcBef>
              <a:spcAft>
                <a:spcPct val="0"/>
              </a:spcAft>
              <a:defRPr sz="3300">
                <a:solidFill>
                  <a:schemeClr val="tx2"/>
                </a:solidFill>
                <a:latin typeface="Arial" charset="0"/>
                <a:cs typeface="Arial" charset="0"/>
              </a:defRPr>
            </a:lvl6pPr>
            <a:lvl7pPr marL="685800" algn="ctr" rtl="0" fontAlgn="base">
              <a:spcBef>
                <a:spcPct val="0"/>
              </a:spcBef>
              <a:spcAft>
                <a:spcPct val="0"/>
              </a:spcAft>
              <a:defRPr sz="3300">
                <a:solidFill>
                  <a:schemeClr val="tx2"/>
                </a:solidFill>
                <a:latin typeface="Arial" charset="0"/>
                <a:cs typeface="Arial" charset="0"/>
              </a:defRPr>
            </a:lvl7pPr>
            <a:lvl8pPr marL="1028700" algn="ctr" rtl="0" fontAlgn="base">
              <a:spcBef>
                <a:spcPct val="0"/>
              </a:spcBef>
              <a:spcAft>
                <a:spcPct val="0"/>
              </a:spcAft>
              <a:defRPr sz="3300">
                <a:solidFill>
                  <a:schemeClr val="tx2"/>
                </a:solidFill>
                <a:latin typeface="Arial" charset="0"/>
                <a:cs typeface="Arial" charset="0"/>
              </a:defRPr>
            </a:lvl8pPr>
            <a:lvl9pPr marL="1371600" algn="ctr" rtl="0" fontAlgn="base">
              <a:spcBef>
                <a:spcPct val="0"/>
              </a:spcBef>
              <a:spcAft>
                <a:spcPct val="0"/>
              </a:spcAft>
              <a:defRPr sz="3300">
                <a:solidFill>
                  <a:schemeClr val="tx2"/>
                </a:solidFill>
                <a:latin typeface="Arial" charset="0"/>
                <a:cs typeface="Arial" charset="0"/>
              </a:defRPr>
            </a:lvl9pPr>
          </a:lstStyle>
          <a:p>
            <a:r>
              <a:rPr lang="en-US" i="1" kern="0" dirty="0">
                <a:solidFill>
                  <a:schemeClr val="accent2"/>
                </a:solidFill>
              </a:rPr>
              <a:t>How are Grants Funded?</a:t>
            </a:r>
          </a:p>
        </p:txBody>
      </p:sp>
    </p:spTree>
    <p:extLst>
      <p:ext uri="{BB962C8B-B14F-4D97-AF65-F5344CB8AC3E}">
        <p14:creationId xmlns:p14="http://schemas.microsoft.com/office/powerpoint/2010/main" val="23694608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1000"/>
                                        <p:tgtEl>
                                          <p:spTgt spid="3">
                                            <p:txEl>
                                              <p:pRg st="1" end="1"/>
                                            </p:txEl>
                                          </p:spTgt>
                                        </p:tgtEl>
                                      </p:cBhvr>
                                    </p:animEffect>
                                    <p:anim calcmode="lin" valueType="num">
                                      <p:cBhvr>
                                        <p:cTn id="13"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4" dur="1000" fill="hold"/>
                                        <p:tgtEl>
                                          <p:spTgt spid="3">
                                            <p:txEl>
                                              <p:pRg st="1" end="1"/>
                                            </p:txEl>
                                          </p:spTgt>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1000"/>
                                        <p:tgtEl>
                                          <p:spTgt spid="3">
                                            <p:txEl>
                                              <p:pRg st="2" end="2"/>
                                            </p:txEl>
                                          </p:spTgt>
                                        </p:tgtEl>
                                      </p:cBhvr>
                                    </p:animEffect>
                                    <p:anim calcmode="lin" valueType="num">
                                      <p:cBhvr>
                                        <p:cTn id="18"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19" dur="1000" fill="hold"/>
                                        <p:tgtEl>
                                          <p:spTgt spid="3">
                                            <p:txEl>
                                              <p:pRg st="2" end="2"/>
                                            </p:txEl>
                                          </p:spTgt>
                                        </p:tgtEl>
                                        <p:attrNameLst>
                                          <p:attrName>ppt_y</p:attrName>
                                        </p:attrNameLst>
                                      </p:cBhvr>
                                      <p:tavLst>
                                        <p:tav tm="0">
                                          <p:val>
                                            <p:strVal val="#ppt_y+.1"/>
                                          </p:val>
                                        </p:tav>
                                        <p:tav tm="100000">
                                          <p:val>
                                            <p:strVal val="#ppt_y"/>
                                          </p:val>
                                        </p:tav>
                                      </p:tavLst>
                                    </p:anim>
                                  </p:childTnLst>
                                </p:cTn>
                              </p:par>
                              <p:par>
                                <p:cTn id="20" presetID="42" presetClass="entr" presetSubtype="0" fill="hold" grpId="0" nodeType="with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1000"/>
                                        <p:tgtEl>
                                          <p:spTgt spid="3">
                                            <p:txEl>
                                              <p:pRg st="3" end="3"/>
                                            </p:txEl>
                                          </p:spTgt>
                                        </p:tgtEl>
                                      </p:cBhvr>
                                    </p:animEffect>
                                    <p:anim calcmode="lin" valueType="num">
                                      <p:cBhvr>
                                        <p:cTn id="23"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24"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42" presetClass="entr" presetSubtype="0" fill="hold" grpId="0" nodeType="clickEffect">
                                  <p:stCondLst>
                                    <p:cond delay="0"/>
                                  </p:stCondLst>
                                  <p:childTnLst>
                                    <p:set>
                                      <p:cBhvr>
                                        <p:cTn id="28" dur="1" fill="hold">
                                          <p:stCondLst>
                                            <p:cond delay="0"/>
                                          </p:stCondLst>
                                        </p:cTn>
                                        <p:tgtEl>
                                          <p:spTgt spid="3">
                                            <p:txEl>
                                              <p:pRg st="5" end="5"/>
                                            </p:txEl>
                                          </p:spTgt>
                                        </p:tgtEl>
                                        <p:attrNameLst>
                                          <p:attrName>style.visibility</p:attrName>
                                        </p:attrNameLst>
                                      </p:cBhvr>
                                      <p:to>
                                        <p:strVal val="visible"/>
                                      </p:to>
                                    </p:set>
                                    <p:animEffect transition="in" filter="fade">
                                      <p:cBhvr>
                                        <p:cTn id="29" dur="1000"/>
                                        <p:tgtEl>
                                          <p:spTgt spid="3">
                                            <p:txEl>
                                              <p:pRg st="5" end="5"/>
                                            </p:txEl>
                                          </p:spTgt>
                                        </p:tgtEl>
                                      </p:cBhvr>
                                    </p:animEffect>
                                    <p:anim calcmode="lin" valueType="num">
                                      <p:cBhvr>
                                        <p:cTn id="30"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31" dur="1000" fill="hold"/>
                                        <p:tgtEl>
                                          <p:spTgt spid="3">
                                            <p:txEl>
                                              <p:pRg st="5" end="5"/>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i="1" dirty="0">
                <a:solidFill>
                  <a:schemeClr val="accent2"/>
                </a:solidFill>
              </a:rPr>
              <a:t>Two sources of </a:t>
            </a:r>
            <a:br>
              <a:rPr lang="en-US" i="1" dirty="0">
                <a:solidFill>
                  <a:schemeClr val="accent2"/>
                </a:solidFill>
              </a:rPr>
            </a:br>
            <a:r>
              <a:rPr lang="en-US" i="1" dirty="0">
                <a:solidFill>
                  <a:schemeClr val="accent2"/>
                </a:solidFill>
              </a:rPr>
              <a:t>TRF $ for Grants</a:t>
            </a:r>
          </a:p>
        </p:txBody>
      </p:sp>
      <p:sp>
        <p:nvSpPr>
          <p:cNvPr id="3" name="Content Placeholder 2"/>
          <p:cNvSpPr>
            <a:spLocks noGrp="1"/>
          </p:cNvSpPr>
          <p:nvPr>
            <p:ph idx="1"/>
          </p:nvPr>
        </p:nvSpPr>
        <p:spPr>
          <a:xfrm>
            <a:off x="1485900" y="2209800"/>
            <a:ext cx="6115050" cy="3352800"/>
          </a:xfrm>
        </p:spPr>
        <p:txBody>
          <a:bodyPr/>
          <a:lstStyle/>
          <a:p>
            <a:pPr marL="514350" indent="-514350">
              <a:buFont typeface="Arial" panose="020B0604020202020204" pitchFamily="34" charset="0"/>
              <a:buChar char="•"/>
            </a:pPr>
            <a:r>
              <a:rPr lang="en-US" sz="3000" u="sng" dirty="0"/>
              <a:t>D</a:t>
            </a:r>
            <a:r>
              <a:rPr lang="en-US" sz="3000" dirty="0"/>
              <a:t>istrict </a:t>
            </a:r>
            <a:r>
              <a:rPr lang="en-US" sz="3000" u="sng" dirty="0"/>
              <a:t>D</a:t>
            </a:r>
            <a:r>
              <a:rPr lang="en-US" sz="3000" dirty="0"/>
              <a:t>esignated </a:t>
            </a:r>
            <a:r>
              <a:rPr lang="en-US" sz="3000" u="sng" dirty="0"/>
              <a:t>F</a:t>
            </a:r>
            <a:r>
              <a:rPr lang="en-US" sz="3000" dirty="0"/>
              <a:t>und (DDF) </a:t>
            </a:r>
            <a:r>
              <a:rPr lang="en-US" dirty="0"/>
              <a:t>Controlled and distributed by D5495 Foundation Committee</a:t>
            </a:r>
          </a:p>
          <a:p>
            <a:pPr marL="0" indent="0"/>
            <a:endParaRPr lang="en-US" sz="3000" dirty="0"/>
          </a:p>
          <a:p>
            <a:pPr marL="514350" indent="-514350">
              <a:buFont typeface="Arial" panose="020B0604020202020204" pitchFamily="34" charset="0"/>
              <a:buChar char="•"/>
            </a:pPr>
            <a:r>
              <a:rPr lang="en-US" sz="3000" dirty="0"/>
              <a:t>World Fund</a:t>
            </a:r>
          </a:p>
          <a:p>
            <a:pPr marL="517525" indent="0"/>
            <a:r>
              <a:rPr lang="en-US" dirty="0"/>
              <a:t>Controlled and distributed by TRF Trustees</a:t>
            </a:r>
          </a:p>
        </p:txBody>
      </p:sp>
    </p:spTree>
    <p:extLst>
      <p:ext uri="{BB962C8B-B14F-4D97-AF65-F5344CB8AC3E}">
        <p14:creationId xmlns:p14="http://schemas.microsoft.com/office/powerpoint/2010/main" val="18179305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1" name="Rectangle 1">
            <a:extLst>
              <a:ext uri="{FF2B5EF4-FFF2-40B4-BE49-F238E27FC236}">
                <a16:creationId xmlns:a16="http://schemas.microsoft.com/office/drawing/2014/main" id="{A5BEF6D7-4B70-4A35-9C9B-9907B815F79C}"/>
              </a:ext>
            </a:extLst>
          </p:cNvPr>
          <p:cNvSpPr>
            <a:spLocks noChangeArrowheads="1"/>
          </p:cNvSpPr>
          <p:nvPr/>
        </p:nvSpPr>
        <p:spPr bwMode="auto">
          <a:xfrm>
            <a:off x="685800" y="1112855"/>
            <a:ext cx="7408863" cy="39052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lstStyle>
            <a:lvl1pPr marL="558800" indent="-555625">
              <a:tabLst>
                <a:tab pos="1282700" algn="l"/>
                <a:tab pos="2006600" algn="l"/>
                <a:tab pos="2730500" algn="l"/>
                <a:tab pos="3452813" algn="l"/>
                <a:tab pos="4176713" algn="l"/>
                <a:tab pos="4902200" algn="l"/>
                <a:tab pos="5626100" algn="l"/>
                <a:tab pos="6350000" algn="l"/>
                <a:tab pos="7073900" algn="l"/>
                <a:tab pos="7796213" algn="l"/>
              </a:tabLst>
              <a:defRPr>
                <a:solidFill>
                  <a:srgbClr val="000000"/>
                </a:solidFill>
                <a:latin typeface="Arial" panose="020B0604020202020204" pitchFamily="34" charset="0"/>
                <a:ea typeface="Microsoft YaHei" panose="020B0503020204020204" pitchFamily="34" charset="-122"/>
              </a:defRPr>
            </a:lvl1pPr>
            <a:lvl2pPr>
              <a:tabLst>
                <a:tab pos="1282700" algn="l"/>
                <a:tab pos="2006600" algn="l"/>
                <a:tab pos="2730500" algn="l"/>
                <a:tab pos="3452813" algn="l"/>
                <a:tab pos="4176713" algn="l"/>
                <a:tab pos="4902200" algn="l"/>
                <a:tab pos="5626100" algn="l"/>
                <a:tab pos="6350000" algn="l"/>
                <a:tab pos="7073900" algn="l"/>
                <a:tab pos="7796213" algn="l"/>
              </a:tabLst>
              <a:defRPr>
                <a:solidFill>
                  <a:srgbClr val="000000"/>
                </a:solidFill>
                <a:latin typeface="Arial" panose="020B0604020202020204" pitchFamily="34" charset="0"/>
                <a:ea typeface="Microsoft YaHei" panose="020B0503020204020204" pitchFamily="34" charset="-122"/>
              </a:defRPr>
            </a:lvl2pPr>
            <a:lvl3pPr>
              <a:tabLst>
                <a:tab pos="1282700" algn="l"/>
                <a:tab pos="2006600" algn="l"/>
                <a:tab pos="2730500" algn="l"/>
                <a:tab pos="3452813" algn="l"/>
                <a:tab pos="4176713" algn="l"/>
                <a:tab pos="4902200" algn="l"/>
                <a:tab pos="5626100" algn="l"/>
                <a:tab pos="6350000" algn="l"/>
                <a:tab pos="7073900" algn="l"/>
                <a:tab pos="7796213" algn="l"/>
              </a:tabLst>
              <a:defRPr>
                <a:solidFill>
                  <a:srgbClr val="000000"/>
                </a:solidFill>
                <a:latin typeface="Arial" panose="020B0604020202020204" pitchFamily="34" charset="0"/>
                <a:ea typeface="Microsoft YaHei" panose="020B0503020204020204" pitchFamily="34" charset="-122"/>
              </a:defRPr>
            </a:lvl3pPr>
            <a:lvl4pPr>
              <a:tabLst>
                <a:tab pos="1282700" algn="l"/>
                <a:tab pos="2006600" algn="l"/>
                <a:tab pos="2730500" algn="l"/>
                <a:tab pos="3452813" algn="l"/>
                <a:tab pos="4176713" algn="l"/>
                <a:tab pos="4902200" algn="l"/>
                <a:tab pos="5626100" algn="l"/>
                <a:tab pos="6350000" algn="l"/>
                <a:tab pos="7073900" algn="l"/>
                <a:tab pos="7796213" algn="l"/>
              </a:tabLst>
              <a:defRPr>
                <a:solidFill>
                  <a:srgbClr val="000000"/>
                </a:solidFill>
                <a:latin typeface="Arial" panose="020B0604020202020204" pitchFamily="34" charset="0"/>
                <a:ea typeface="Microsoft YaHei" panose="020B0503020204020204" pitchFamily="34" charset="-122"/>
              </a:defRPr>
            </a:lvl4pPr>
            <a:lvl5pPr>
              <a:tabLst>
                <a:tab pos="1282700" algn="l"/>
                <a:tab pos="2006600" algn="l"/>
                <a:tab pos="2730500" algn="l"/>
                <a:tab pos="3452813" algn="l"/>
                <a:tab pos="4176713" algn="l"/>
                <a:tab pos="4902200" algn="l"/>
                <a:tab pos="5626100" algn="l"/>
                <a:tab pos="6350000" algn="l"/>
                <a:tab pos="7073900" algn="l"/>
                <a:tab pos="7796213" algn="l"/>
              </a:tabLst>
              <a:defRPr>
                <a:solidFill>
                  <a:srgbClr val="000000"/>
                </a:solidFill>
                <a:latin typeface="Arial" panose="020B0604020202020204" pitchFamily="34" charset="0"/>
                <a:ea typeface="Microsoft YaHei" panose="020B0503020204020204" pitchFamily="34" charset="-122"/>
              </a:defRPr>
            </a:lvl5pPr>
            <a:lvl6pPr marL="25146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1282700" algn="l"/>
                <a:tab pos="2006600" algn="l"/>
                <a:tab pos="2730500" algn="l"/>
                <a:tab pos="3452813" algn="l"/>
                <a:tab pos="4176713" algn="l"/>
                <a:tab pos="4902200" algn="l"/>
                <a:tab pos="5626100" algn="l"/>
                <a:tab pos="6350000" algn="l"/>
                <a:tab pos="7073900" algn="l"/>
                <a:tab pos="7796213" algn="l"/>
              </a:tabLst>
              <a:defRPr>
                <a:solidFill>
                  <a:srgbClr val="000000"/>
                </a:solidFill>
                <a:latin typeface="Arial" panose="020B0604020202020204" pitchFamily="34" charset="0"/>
                <a:ea typeface="Microsoft YaHei" panose="020B0503020204020204" pitchFamily="34" charset="-122"/>
              </a:defRPr>
            </a:lvl6pPr>
            <a:lvl7pPr marL="29718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1282700" algn="l"/>
                <a:tab pos="2006600" algn="l"/>
                <a:tab pos="2730500" algn="l"/>
                <a:tab pos="3452813" algn="l"/>
                <a:tab pos="4176713" algn="l"/>
                <a:tab pos="4902200" algn="l"/>
                <a:tab pos="5626100" algn="l"/>
                <a:tab pos="6350000" algn="l"/>
                <a:tab pos="7073900" algn="l"/>
                <a:tab pos="7796213" algn="l"/>
              </a:tabLst>
              <a:defRPr>
                <a:solidFill>
                  <a:srgbClr val="000000"/>
                </a:solidFill>
                <a:latin typeface="Arial" panose="020B0604020202020204" pitchFamily="34" charset="0"/>
                <a:ea typeface="Microsoft YaHei" panose="020B0503020204020204" pitchFamily="34" charset="-122"/>
              </a:defRPr>
            </a:lvl7pPr>
            <a:lvl8pPr marL="34290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1282700" algn="l"/>
                <a:tab pos="2006600" algn="l"/>
                <a:tab pos="2730500" algn="l"/>
                <a:tab pos="3452813" algn="l"/>
                <a:tab pos="4176713" algn="l"/>
                <a:tab pos="4902200" algn="l"/>
                <a:tab pos="5626100" algn="l"/>
                <a:tab pos="6350000" algn="l"/>
                <a:tab pos="7073900" algn="l"/>
                <a:tab pos="7796213" algn="l"/>
              </a:tabLst>
              <a:defRPr>
                <a:solidFill>
                  <a:srgbClr val="000000"/>
                </a:solidFill>
                <a:latin typeface="Arial" panose="020B0604020202020204" pitchFamily="34" charset="0"/>
                <a:ea typeface="Microsoft YaHei" panose="020B0503020204020204" pitchFamily="34" charset="-122"/>
              </a:defRPr>
            </a:lvl8pPr>
            <a:lvl9pPr marL="38862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1282700" algn="l"/>
                <a:tab pos="2006600" algn="l"/>
                <a:tab pos="2730500" algn="l"/>
                <a:tab pos="3452813" algn="l"/>
                <a:tab pos="4176713" algn="l"/>
                <a:tab pos="4902200" algn="l"/>
                <a:tab pos="5626100" algn="l"/>
                <a:tab pos="6350000" algn="l"/>
                <a:tab pos="7073900" algn="l"/>
                <a:tab pos="7796213" algn="l"/>
              </a:tabLst>
              <a:defRPr>
                <a:solidFill>
                  <a:srgbClr val="000000"/>
                </a:solidFill>
                <a:latin typeface="Arial" panose="020B0604020202020204" pitchFamily="34" charset="0"/>
                <a:ea typeface="Microsoft YaHei" panose="020B0503020204020204" pitchFamily="34" charset="-122"/>
              </a:defRPr>
            </a:lvl9pPr>
          </a:lstStyle>
          <a:p>
            <a:pPr marL="460375" indent="-457200" hangingPunct="1">
              <a:lnSpc>
                <a:spcPct val="100000"/>
              </a:lnSpc>
              <a:spcAft>
                <a:spcPts val="1200"/>
              </a:spcAft>
              <a:buClr>
                <a:srgbClr val="585858"/>
              </a:buClr>
              <a:buFont typeface="Wingdings" panose="05000000000000000000" pitchFamily="2" charset="2"/>
              <a:buChar char="§"/>
            </a:pPr>
            <a:r>
              <a:rPr lang="en-US" altLang="en-US" sz="2800" dirty="0">
                <a:latin typeface="Georgia" panose="02040502050405020303" pitchFamily="18" charset="0"/>
              </a:rPr>
              <a:t>Local and international </a:t>
            </a:r>
            <a:r>
              <a:rPr lang="en-US" altLang="en-US" sz="2800" u="sng" dirty="0">
                <a:solidFill>
                  <a:schemeClr val="accent5">
                    <a:lumMod val="50000"/>
                  </a:schemeClr>
                </a:solidFill>
                <a:latin typeface="Georgia" panose="02040502050405020303" pitchFamily="18" charset="0"/>
              </a:rPr>
              <a:t>GRANTS</a:t>
            </a:r>
            <a:r>
              <a:rPr lang="en-US" altLang="en-US" sz="2800" dirty="0">
                <a:latin typeface="Georgia" panose="02040502050405020303" pitchFamily="18" charset="0"/>
              </a:rPr>
              <a:t>  are funded through the </a:t>
            </a:r>
            <a:r>
              <a:rPr lang="en-US" altLang="en-US" sz="2800" u="sng" dirty="0">
                <a:solidFill>
                  <a:schemeClr val="accent5">
                    <a:lumMod val="50000"/>
                  </a:schemeClr>
                </a:solidFill>
                <a:latin typeface="Georgia" panose="02040502050405020303" pitchFamily="18" charset="0"/>
              </a:rPr>
              <a:t>SHARE</a:t>
            </a:r>
            <a:r>
              <a:rPr lang="en-US" altLang="en-US" sz="2800" dirty="0">
                <a:latin typeface="Georgia" panose="02040502050405020303" pitchFamily="18" charset="0"/>
              </a:rPr>
              <a:t> system:</a:t>
            </a:r>
          </a:p>
          <a:p>
            <a:pPr marL="460375" indent="-457200" hangingPunct="1">
              <a:lnSpc>
                <a:spcPct val="100000"/>
              </a:lnSpc>
              <a:spcAft>
                <a:spcPts val="1200"/>
              </a:spcAft>
              <a:buClr>
                <a:srgbClr val="585858"/>
              </a:buClr>
              <a:buFont typeface="Wingdings" panose="05000000000000000000" pitchFamily="2" charset="2"/>
              <a:buChar char="§"/>
            </a:pPr>
            <a:endParaRPr lang="en-US" altLang="en-US" sz="2800" dirty="0">
              <a:latin typeface="Georgia" panose="02040502050405020303" pitchFamily="18" charset="0"/>
            </a:endParaRPr>
          </a:p>
          <a:p>
            <a:pPr marL="342900" indent="-339725" hangingPunct="1">
              <a:lnSpc>
                <a:spcPct val="100000"/>
              </a:lnSpc>
              <a:spcBef>
                <a:spcPts val="638"/>
              </a:spcBef>
              <a:buClrTx/>
              <a:buSzTx/>
              <a:buFontTx/>
              <a:buNone/>
            </a:pPr>
            <a:endParaRPr lang="en-US" altLang="en-US" sz="2800" dirty="0">
              <a:latin typeface="Georgia" panose="02040502050405020303" pitchFamily="18" charset="0"/>
            </a:endParaRPr>
          </a:p>
        </p:txBody>
      </p:sp>
      <p:sp>
        <p:nvSpPr>
          <p:cNvPr id="20482" name="Rectangle 2">
            <a:extLst>
              <a:ext uri="{FF2B5EF4-FFF2-40B4-BE49-F238E27FC236}">
                <a16:creationId xmlns:a16="http://schemas.microsoft.com/office/drawing/2014/main" id="{9F9EE02B-59AD-45EA-9DA0-78837A108A28}"/>
              </a:ext>
            </a:extLst>
          </p:cNvPr>
          <p:cNvSpPr>
            <a:spLocks noChangeArrowheads="1"/>
          </p:cNvSpPr>
          <p:nvPr/>
        </p:nvSpPr>
        <p:spPr bwMode="auto">
          <a:xfrm>
            <a:off x="188913" y="225425"/>
            <a:ext cx="8763000" cy="8747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nchor="ctr"/>
          <a:lstStyle>
            <a:lvl1pPr>
              <a:tabLst>
                <a:tab pos="723900" algn="l"/>
                <a:tab pos="1447800" algn="l"/>
                <a:tab pos="2171700" algn="l"/>
                <a:tab pos="2894013" algn="l"/>
                <a:tab pos="3617913" algn="l"/>
                <a:tab pos="4343400" algn="l"/>
                <a:tab pos="5067300" algn="l"/>
                <a:tab pos="5791200" algn="l"/>
                <a:tab pos="6515100" algn="l"/>
                <a:tab pos="7237413" algn="l"/>
                <a:tab pos="7961313" algn="l"/>
                <a:tab pos="8686800" algn="l"/>
              </a:tabLst>
              <a:defRPr>
                <a:solidFill>
                  <a:srgbClr val="000000"/>
                </a:solidFill>
                <a:latin typeface="Arial" panose="020B0604020202020204" pitchFamily="34" charset="0"/>
                <a:ea typeface="Microsoft YaHei" panose="020B0503020204020204" pitchFamily="34" charset="-122"/>
              </a:defRPr>
            </a:lvl1pPr>
            <a:lvl2pPr>
              <a:tabLst>
                <a:tab pos="723900" algn="l"/>
                <a:tab pos="1447800" algn="l"/>
                <a:tab pos="2171700" algn="l"/>
                <a:tab pos="2894013" algn="l"/>
                <a:tab pos="3617913" algn="l"/>
                <a:tab pos="4343400" algn="l"/>
                <a:tab pos="5067300" algn="l"/>
                <a:tab pos="5791200" algn="l"/>
                <a:tab pos="6515100" algn="l"/>
                <a:tab pos="7237413" algn="l"/>
                <a:tab pos="7961313" algn="l"/>
                <a:tab pos="8686800" algn="l"/>
              </a:tabLst>
              <a:defRPr>
                <a:solidFill>
                  <a:srgbClr val="000000"/>
                </a:solidFill>
                <a:latin typeface="Arial" panose="020B0604020202020204" pitchFamily="34" charset="0"/>
                <a:ea typeface="Microsoft YaHei" panose="020B0503020204020204" pitchFamily="34" charset="-122"/>
              </a:defRPr>
            </a:lvl2pPr>
            <a:lvl3pPr>
              <a:tabLst>
                <a:tab pos="723900" algn="l"/>
                <a:tab pos="1447800" algn="l"/>
                <a:tab pos="2171700" algn="l"/>
                <a:tab pos="2894013" algn="l"/>
                <a:tab pos="3617913" algn="l"/>
                <a:tab pos="4343400" algn="l"/>
                <a:tab pos="5067300" algn="l"/>
                <a:tab pos="5791200" algn="l"/>
                <a:tab pos="6515100" algn="l"/>
                <a:tab pos="7237413" algn="l"/>
                <a:tab pos="7961313" algn="l"/>
                <a:tab pos="8686800" algn="l"/>
              </a:tabLst>
              <a:defRPr>
                <a:solidFill>
                  <a:srgbClr val="000000"/>
                </a:solidFill>
                <a:latin typeface="Arial" panose="020B0604020202020204" pitchFamily="34" charset="0"/>
                <a:ea typeface="Microsoft YaHei" panose="020B0503020204020204" pitchFamily="34" charset="-122"/>
              </a:defRPr>
            </a:lvl3pPr>
            <a:lvl4pPr>
              <a:tabLst>
                <a:tab pos="723900" algn="l"/>
                <a:tab pos="1447800" algn="l"/>
                <a:tab pos="2171700" algn="l"/>
                <a:tab pos="2894013" algn="l"/>
                <a:tab pos="3617913" algn="l"/>
                <a:tab pos="4343400" algn="l"/>
                <a:tab pos="5067300" algn="l"/>
                <a:tab pos="5791200" algn="l"/>
                <a:tab pos="6515100" algn="l"/>
                <a:tab pos="7237413" algn="l"/>
                <a:tab pos="7961313" algn="l"/>
                <a:tab pos="8686800" algn="l"/>
              </a:tabLst>
              <a:defRPr>
                <a:solidFill>
                  <a:srgbClr val="000000"/>
                </a:solidFill>
                <a:latin typeface="Arial" panose="020B0604020202020204" pitchFamily="34" charset="0"/>
                <a:ea typeface="Microsoft YaHei" panose="020B0503020204020204" pitchFamily="34" charset="-122"/>
              </a:defRPr>
            </a:lvl4pPr>
            <a:lvl5pPr>
              <a:tabLst>
                <a:tab pos="723900" algn="l"/>
                <a:tab pos="1447800" algn="l"/>
                <a:tab pos="2171700" algn="l"/>
                <a:tab pos="2894013" algn="l"/>
                <a:tab pos="3617913" algn="l"/>
                <a:tab pos="4343400" algn="l"/>
                <a:tab pos="5067300" algn="l"/>
                <a:tab pos="5791200" algn="l"/>
                <a:tab pos="6515100" algn="l"/>
                <a:tab pos="7237413" algn="l"/>
                <a:tab pos="7961313" algn="l"/>
                <a:tab pos="8686800" algn="l"/>
              </a:tabLst>
              <a:defRPr>
                <a:solidFill>
                  <a:srgbClr val="000000"/>
                </a:solidFill>
                <a:latin typeface="Arial" panose="020B0604020202020204" pitchFamily="34" charset="0"/>
                <a:ea typeface="Microsoft YaHei" panose="020B0503020204020204" pitchFamily="34" charset="-122"/>
              </a:defRPr>
            </a:lvl5pPr>
            <a:lvl6pPr marL="25146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4013" algn="l"/>
                <a:tab pos="3617913" algn="l"/>
                <a:tab pos="4343400" algn="l"/>
                <a:tab pos="5067300" algn="l"/>
                <a:tab pos="5791200" algn="l"/>
                <a:tab pos="6515100" algn="l"/>
                <a:tab pos="7237413" algn="l"/>
                <a:tab pos="7961313" algn="l"/>
                <a:tab pos="8686800" algn="l"/>
              </a:tabLst>
              <a:defRPr>
                <a:solidFill>
                  <a:srgbClr val="000000"/>
                </a:solidFill>
                <a:latin typeface="Arial" panose="020B0604020202020204" pitchFamily="34" charset="0"/>
                <a:ea typeface="Microsoft YaHei" panose="020B0503020204020204" pitchFamily="34" charset="-122"/>
              </a:defRPr>
            </a:lvl6pPr>
            <a:lvl7pPr marL="29718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4013" algn="l"/>
                <a:tab pos="3617913" algn="l"/>
                <a:tab pos="4343400" algn="l"/>
                <a:tab pos="5067300" algn="l"/>
                <a:tab pos="5791200" algn="l"/>
                <a:tab pos="6515100" algn="l"/>
                <a:tab pos="7237413" algn="l"/>
                <a:tab pos="7961313" algn="l"/>
                <a:tab pos="8686800" algn="l"/>
              </a:tabLst>
              <a:defRPr>
                <a:solidFill>
                  <a:srgbClr val="000000"/>
                </a:solidFill>
                <a:latin typeface="Arial" panose="020B0604020202020204" pitchFamily="34" charset="0"/>
                <a:ea typeface="Microsoft YaHei" panose="020B0503020204020204" pitchFamily="34" charset="-122"/>
              </a:defRPr>
            </a:lvl7pPr>
            <a:lvl8pPr marL="34290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4013" algn="l"/>
                <a:tab pos="3617913" algn="l"/>
                <a:tab pos="4343400" algn="l"/>
                <a:tab pos="5067300" algn="l"/>
                <a:tab pos="5791200" algn="l"/>
                <a:tab pos="6515100" algn="l"/>
                <a:tab pos="7237413" algn="l"/>
                <a:tab pos="7961313" algn="l"/>
                <a:tab pos="8686800" algn="l"/>
              </a:tabLst>
              <a:defRPr>
                <a:solidFill>
                  <a:srgbClr val="000000"/>
                </a:solidFill>
                <a:latin typeface="Arial" panose="020B0604020202020204" pitchFamily="34" charset="0"/>
                <a:ea typeface="Microsoft YaHei" panose="020B0503020204020204" pitchFamily="34" charset="-122"/>
              </a:defRPr>
            </a:lvl8pPr>
            <a:lvl9pPr marL="38862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4013" algn="l"/>
                <a:tab pos="3617913" algn="l"/>
                <a:tab pos="4343400" algn="l"/>
                <a:tab pos="5067300" algn="l"/>
                <a:tab pos="5791200" algn="l"/>
                <a:tab pos="6515100" algn="l"/>
                <a:tab pos="7237413" algn="l"/>
                <a:tab pos="7961313" algn="l"/>
                <a:tab pos="8686800" algn="l"/>
              </a:tabLst>
              <a:defRPr>
                <a:solidFill>
                  <a:srgbClr val="000000"/>
                </a:solidFill>
                <a:latin typeface="Arial" panose="020B0604020202020204" pitchFamily="34" charset="0"/>
                <a:ea typeface="Microsoft YaHei" panose="020B0503020204020204" pitchFamily="34" charset="-122"/>
              </a:defRPr>
            </a:lvl9pPr>
          </a:lstStyle>
          <a:p>
            <a:pPr hangingPunct="1">
              <a:lnSpc>
                <a:spcPct val="80000"/>
              </a:lnSpc>
            </a:pPr>
            <a:r>
              <a:rPr lang="en-US" altLang="en-US" sz="3600" b="1" dirty="0">
                <a:solidFill>
                  <a:schemeClr val="accent2"/>
                </a:solidFill>
                <a:latin typeface="Arial Narrow Bold" charset="0"/>
              </a:rPr>
              <a:t>Grant Funding and “Share”</a:t>
            </a:r>
          </a:p>
        </p:txBody>
      </p:sp>
      <p:pic>
        <p:nvPicPr>
          <p:cNvPr id="20483" name="Picture 3">
            <a:extLst>
              <a:ext uri="{FF2B5EF4-FFF2-40B4-BE49-F238E27FC236}">
                <a16:creationId xmlns:a16="http://schemas.microsoft.com/office/drawing/2014/main" id="{3574777B-5CCB-4342-A062-E701CBD1A5DF}"/>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638800" y="3810000"/>
            <a:ext cx="2971800" cy="1981650"/>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5" name="Oval 4">
            <a:extLst>
              <a:ext uri="{FF2B5EF4-FFF2-40B4-BE49-F238E27FC236}">
                <a16:creationId xmlns:a16="http://schemas.microsoft.com/office/drawing/2014/main" id="{34135083-9469-46CE-9B15-3AB78292F56D}"/>
              </a:ext>
            </a:extLst>
          </p:cNvPr>
          <p:cNvSpPr/>
          <p:nvPr/>
        </p:nvSpPr>
        <p:spPr bwMode="auto">
          <a:xfrm>
            <a:off x="1295400" y="2559126"/>
            <a:ext cx="2037856" cy="771090"/>
          </a:xfrm>
          <a:prstGeom prst="ellipse">
            <a:avLst/>
          </a:prstGeom>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algn="ctr"/>
            <a:r>
              <a:rPr lang="en-US" sz="1400" dirty="0"/>
              <a:t>District Designated Fund (DDF)</a:t>
            </a:r>
          </a:p>
        </p:txBody>
      </p:sp>
      <p:sp>
        <p:nvSpPr>
          <p:cNvPr id="6" name="Oval 5">
            <a:extLst>
              <a:ext uri="{FF2B5EF4-FFF2-40B4-BE49-F238E27FC236}">
                <a16:creationId xmlns:a16="http://schemas.microsoft.com/office/drawing/2014/main" id="{2D437AE1-AF87-456E-AFCE-DF0C8097354B}"/>
              </a:ext>
            </a:extLst>
          </p:cNvPr>
          <p:cNvSpPr/>
          <p:nvPr/>
        </p:nvSpPr>
        <p:spPr bwMode="auto">
          <a:xfrm>
            <a:off x="4916756" y="2559126"/>
            <a:ext cx="2037856" cy="771090"/>
          </a:xfrm>
          <a:prstGeom prst="ellipse">
            <a:avLst/>
          </a:prstGeom>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algn="ctr"/>
            <a:r>
              <a:rPr lang="en-US" sz="1400" dirty="0"/>
              <a:t>World Fund</a:t>
            </a:r>
          </a:p>
        </p:txBody>
      </p:sp>
      <p:sp>
        <p:nvSpPr>
          <p:cNvPr id="7" name="Rectangle 6">
            <a:extLst>
              <a:ext uri="{FF2B5EF4-FFF2-40B4-BE49-F238E27FC236}">
                <a16:creationId xmlns:a16="http://schemas.microsoft.com/office/drawing/2014/main" id="{DF379614-2842-4E1B-8A6D-17511A71E948}"/>
              </a:ext>
            </a:extLst>
          </p:cNvPr>
          <p:cNvSpPr/>
          <p:nvPr/>
        </p:nvSpPr>
        <p:spPr>
          <a:xfrm>
            <a:off x="3721121" y="2819400"/>
            <a:ext cx="846707" cy="369332"/>
          </a:xfrm>
          <a:prstGeom prst="rect">
            <a:avLst/>
          </a:prstGeom>
        </p:spPr>
        <p:txBody>
          <a:bodyPr wrap="square">
            <a:spAutoFit/>
          </a:bodyPr>
          <a:lstStyle/>
          <a:p>
            <a:r>
              <a:rPr lang="en-US" altLang="en-US" dirty="0">
                <a:latin typeface="Arial Narrow Bold" panose="020B0706020202030204" pitchFamily="34" charset="0"/>
              </a:rPr>
              <a:t>SHARE</a:t>
            </a:r>
            <a:endParaRPr lang="en-US" dirty="0"/>
          </a:p>
        </p:txBody>
      </p:sp>
      <p:sp>
        <p:nvSpPr>
          <p:cNvPr id="8" name="Arrow: Chevron 7">
            <a:extLst>
              <a:ext uri="{FF2B5EF4-FFF2-40B4-BE49-F238E27FC236}">
                <a16:creationId xmlns:a16="http://schemas.microsoft.com/office/drawing/2014/main" id="{4B076C4B-3A51-4E2E-A955-D5A67109A6F3}"/>
              </a:ext>
            </a:extLst>
          </p:cNvPr>
          <p:cNvSpPr/>
          <p:nvPr/>
        </p:nvSpPr>
        <p:spPr bwMode="auto">
          <a:xfrm>
            <a:off x="4535823" y="2801167"/>
            <a:ext cx="152400" cy="349968"/>
          </a:xfrm>
          <a:prstGeom prst="chevron">
            <a:avLst/>
          </a:pr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l" defTabSz="457200" rtl="0" eaLnBrk="1" fontAlgn="base" latinLnBrk="0" hangingPunct="0">
              <a:lnSpc>
                <a:spcPct val="93000"/>
              </a:lnSpc>
              <a:spcBef>
                <a:spcPct val="0"/>
              </a:spcBef>
              <a:spcAft>
                <a:spcPct val="0"/>
              </a:spcAft>
              <a:buClr>
                <a:srgbClr val="000000"/>
              </a:buClr>
              <a:buSzPct val="100000"/>
              <a:buFont typeface="Times New Roman" panose="02020603050405020304" pitchFamily="18" charset="0"/>
              <a:buNone/>
              <a:tabLst/>
            </a:pPr>
            <a:endParaRPr kumimoji="0" lang="en-US" sz="1800" b="0" i="0" u="none" strike="noStrike" cap="none" normalizeH="0" baseline="0" dirty="0">
              <a:ln>
                <a:noFill/>
              </a:ln>
              <a:effectLst/>
              <a:latin typeface="Arial" panose="020B0604020202020204" pitchFamily="34" charset="0"/>
              <a:ea typeface="Microsoft YaHei" panose="020B0503020204020204" pitchFamily="34" charset="-122"/>
            </a:endParaRPr>
          </a:p>
        </p:txBody>
      </p:sp>
      <p:sp>
        <p:nvSpPr>
          <p:cNvPr id="9" name="Arrow: Chevron 8">
            <a:extLst>
              <a:ext uri="{FF2B5EF4-FFF2-40B4-BE49-F238E27FC236}">
                <a16:creationId xmlns:a16="http://schemas.microsoft.com/office/drawing/2014/main" id="{7EA5F4E8-8A3B-42EC-B01F-33648CC00840}"/>
              </a:ext>
            </a:extLst>
          </p:cNvPr>
          <p:cNvSpPr/>
          <p:nvPr/>
        </p:nvSpPr>
        <p:spPr bwMode="auto">
          <a:xfrm flipH="1">
            <a:off x="3621423" y="2806959"/>
            <a:ext cx="152400" cy="349968"/>
          </a:xfrm>
          <a:prstGeom prst="chevron">
            <a:avLst/>
          </a:pr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l" defTabSz="457200" rtl="0" eaLnBrk="1" fontAlgn="base" latinLnBrk="0" hangingPunct="0">
              <a:lnSpc>
                <a:spcPct val="93000"/>
              </a:lnSpc>
              <a:spcBef>
                <a:spcPct val="0"/>
              </a:spcBef>
              <a:spcAft>
                <a:spcPct val="0"/>
              </a:spcAft>
              <a:buClr>
                <a:srgbClr val="000000"/>
              </a:buClr>
              <a:buSzPct val="100000"/>
              <a:buFont typeface="Times New Roman" panose="02020603050405020304" pitchFamily="18" charset="0"/>
              <a:buNone/>
              <a:tabLst/>
            </a:pPr>
            <a:endParaRPr kumimoji="0" lang="en-US" sz="1800" b="0" i="0" u="none" strike="noStrike" cap="none" normalizeH="0" baseline="0" dirty="0">
              <a:ln>
                <a:noFill/>
              </a:ln>
              <a:effectLst/>
              <a:latin typeface="Arial" panose="020B0604020202020204" pitchFamily="34" charset="0"/>
              <a:ea typeface="Microsoft YaHei" panose="020B0503020204020204" pitchFamily="34" charset="-122"/>
            </a:endParaRPr>
          </a:p>
        </p:txBody>
      </p:sp>
      <p:sp>
        <p:nvSpPr>
          <p:cNvPr id="10" name="Oval 9">
            <a:extLst>
              <a:ext uri="{FF2B5EF4-FFF2-40B4-BE49-F238E27FC236}">
                <a16:creationId xmlns:a16="http://schemas.microsoft.com/office/drawing/2014/main" id="{ED83D30D-E62A-4589-BB23-568A7DC78091}"/>
              </a:ext>
            </a:extLst>
          </p:cNvPr>
          <p:cNvSpPr/>
          <p:nvPr/>
        </p:nvSpPr>
        <p:spPr bwMode="auto">
          <a:xfrm>
            <a:off x="3116493" y="3810000"/>
            <a:ext cx="2037856" cy="771090"/>
          </a:xfrm>
          <a:prstGeom prst="ellipse">
            <a:avLst/>
          </a:prstGeom>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algn="ctr"/>
            <a:r>
              <a:rPr lang="en-US" sz="1400" dirty="0"/>
              <a:t>Grant Funding</a:t>
            </a:r>
          </a:p>
        </p:txBody>
      </p:sp>
      <p:sp>
        <p:nvSpPr>
          <p:cNvPr id="11" name="Arrow: Down 10">
            <a:extLst>
              <a:ext uri="{FF2B5EF4-FFF2-40B4-BE49-F238E27FC236}">
                <a16:creationId xmlns:a16="http://schemas.microsoft.com/office/drawing/2014/main" id="{8C5B8035-1B67-4D41-B19E-4A29B522303C}"/>
              </a:ext>
            </a:extLst>
          </p:cNvPr>
          <p:cNvSpPr/>
          <p:nvPr/>
        </p:nvSpPr>
        <p:spPr bwMode="auto">
          <a:xfrm rot="18946072">
            <a:off x="2587281" y="3328955"/>
            <a:ext cx="381000" cy="937418"/>
          </a:xfrm>
          <a:prstGeom prst="downArrow">
            <a:avLst/>
          </a:prstGeom>
          <a:solidFill>
            <a:srgbClr val="00B8FF"/>
          </a:solidFill>
          <a:ln w="9525" cap="flat" cmpd="sng" algn="ctr">
            <a:no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l" defTabSz="457200" rtl="0" eaLnBrk="1" fontAlgn="base" latinLnBrk="0" hangingPunct="0">
              <a:lnSpc>
                <a:spcPct val="93000"/>
              </a:lnSpc>
              <a:spcBef>
                <a:spcPct val="0"/>
              </a:spcBef>
              <a:spcAft>
                <a:spcPct val="0"/>
              </a:spcAft>
              <a:buClr>
                <a:srgbClr val="000000"/>
              </a:buClr>
              <a:buSzPct val="100000"/>
              <a:buFont typeface="Times New Roman" panose="02020603050405020304" pitchFamily="18" charset="0"/>
              <a:buNone/>
              <a:tabLst/>
            </a:pPr>
            <a:endParaRPr kumimoji="0" lang="en-US" sz="1800" b="0" i="0" u="none" strike="noStrike" cap="none" normalizeH="0" baseline="0" dirty="0">
              <a:ln>
                <a:noFill/>
              </a:ln>
              <a:effectLst/>
              <a:latin typeface="Arial" panose="020B0604020202020204" pitchFamily="34" charset="0"/>
              <a:ea typeface="Microsoft YaHei" panose="020B0503020204020204" pitchFamily="34" charset="-122"/>
            </a:endParaRPr>
          </a:p>
        </p:txBody>
      </p:sp>
      <p:sp>
        <p:nvSpPr>
          <p:cNvPr id="12" name="Arrow: Down 11">
            <a:extLst>
              <a:ext uri="{FF2B5EF4-FFF2-40B4-BE49-F238E27FC236}">
                <a16:creationId xmlns:a16="http://schemas.microsoft.com/office/drawing/2014/main" id="{EA79E0D9-503A-4A17-8EE0-90DAB3588831}"/>
              </a:ext>
            </a:extLst>
          </p:cNvPr>
          <p:cNvSpPr/>
          <p:nvPr/>
        </p:nvSpPr>
        <p:spPr bwMode="auto">
          <a:xfrm rot="2386915">
            <a:off x="5298877" y="3342320"/>
            <a:ext cx="381000" cy="937418"/>
          </a:xfrm>
          <a:prstGeom prst="downArrow">
            <a:avLst/>
          </a:prstGeom>
          <a:solidFill>
            <a:srgbClr val="00B8FF"/>
          </a:solidFill>
          <a:ln w="9525" cap="flat" cmpd="sng" algn="ctr">
            <a:no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l" defTabSz="457200" rtl="0" eaLnBrk="1" fontAlgn="base" latinLnBrk="0" hangingPunct="0">
              <a:lnSpc>
                <a:spcPct val="93000"/>
              </a:lnSpc>
              <a:spcBef>
                <a:spcPct val="0"/>
              </a:spcBef>
              <a:spcAft>
                <a:spcPct val="0"/>
              </a:spcAft>
              <a:buClr>
                <a:srgbClr val="000000"/>
              </a:buClr>
              <a:buSzPct val="100000"/>
              <a:buFont typeface="Times New Roman" panose="02020603050405020304" pitchFamily="18" charset="0"/>
              <a:buNone/>
              <a:tabLst/>
            </a:pPr>
            <a:endParaRPr kumimoji="0" lang="en-US" sz="1800" b="0" i="0" u="none" strike="noStrike" cap="none" normalizeH="0" baseline="0" dirty="0">
              <a:ln>
                <a:noFill/>
              </a:ln>
              <a:effectLst/>
              <a:latin typeface="Arial" panose="020B0604020202020204" pitchFamily="34" charset="0"/>
              <a:ea typeface="Microsoft YaHei" panose="020B0503020204020204" pitchFamily="34" charset="-122"/>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Rectangle 1">
            <a:extLst>
              <a:ext uri="{FF2B5EF4-FFF2-40B4-BE49-F238E27FC236}">
                <a16:creationId xmlns:a16="http://schemas.microsoft.com/office/drawing/2014/main" id="{042597E3-8DF6-4224-BFCF-15B6FC80249B}"/>
              </a:ext>
            </a:extLst>
          </p:cNvPr>
          <p:cNvSpPr>
            <a:spLocks noChangeArrowheads="1"/>
          </p:cNvSpPr>
          <p:nvPr/>
        </p:nvSpPr>
        <p:spPr bwMode="auto">
          <a:xfrm>
            <a:off x="581025" y="225425"/>
            <a:ext cx="8370888" cy="8747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nchor="ctr"/>
          <a:lstStyle>
            <a:lvl1pPr>
              <a:tabLst>
                <a:tab pos="723900" algn="l"/>
                <a:tab pos="1447800" algn="l"/>
                <a:tab pos="2171700" algn="l"/>
                <a:tab pos="2895600" algn="l"/>
                <a:tab pos="3619500" algn="l"/>
                <a:tab pos="4343400" algn="l"/>
                <a:tab pos="5067300" algn="l"/>
                <a:tab pos="5791200" algn="l"/>
                <a:tab pos="6515100" algn="l"/>
                <a:tab pos="7239000" algn="l"/>
                <a:tab pos="7962900" algn="l"/>
              </a:tabLst>
              <a:defRPr>
                <a:solidFill>
                  <a:srgbClr val="000000"/>
                </a:solidFill>
                <a:latin typeface="Arial" panose="020B0604020202020204" pitchFamily="34" charset="0"/>
                <a:ea typeface="Microsoft YaHei" panose="020B0503020204020204" pitchFamily="34" charset="-122"/>
              </a:defRPr>
            </a:lvl1pPr>
            <a:lvl2pPr>
              <a:tabLst>
                <a:tab pos="723900" algn="l"/>
                <a:tab pos="1447800" algn="l"/>
                <a:tab pos="2171700" algn="l"/>
                <a:tab pos="2895600" algn="l"/>
                <a:tab pos="3619500" algn="l"/>
                <a:tab pos="4343400" algn="l"/>
                <a:tab pos="5067300" algn="l"/>
                <a:tab pos="5791200" algn="l"/>
                <a:tab pos="6515100" algn="l"/>
                <a:tab pos="7239000" algn="l"/>
                <a:tab pos="7962900" algn="l"/>
              </a:tabLst>
              <a:defRPr>
                <a:solidFill>
                  <a:srgbClr val="000000"/>
                </a:solidFill>
                <a:latin typeface="Arial" panose="020B0604020202020204" pitchFamily="34" charset="0"/>
                <a:ea typeface="Microsoft YaHei" panose="020B0503020204020204" pitchFamily="34" charset="-122"/>
              </a:defRPr>
            </a:lvl2pPr>
            <a:lvl3pPr>
              <a:tabLst>
                <a:tab pos="723900" algn="l"/>
                <a:tab pos="1447800" algn="l"/>
                <a:tab pos="2171700" algn="l"/>
                <a:tab pos="2895600" algn="l"/>
                <a:tab pos="3619500" algn="l"/>
                <a:tab pos="4343400" algn="l"/>
                <a:tab pos="5067300" algn="l"/>
                <a:tab pos="5791200" algn="l"/>
                <a:tab pos="6515100" algn="l"/>
                <a:tab pos="7239000" algn="l"/>
                <a:tab pos="7962900" algn="l"/>
              </a:tabLst>
              <a:defRPr>
                <a:solidFill>
                  <a:srgbClr val="000000"/>
                </a:solidFill>
                <a:latin typeface="Arial" panose="020B0604020202020204" pitchFamily="34" charset="0"/>
                <a:ea typeface="Microsoft YaHei" panose="020B0503020204020204" pitchFamily="34" charset="-122"/>
              </a:defRPr>
            </a:lvl3pPr>
            <a:lvl4pPr>
              <a:tabLst>
                <a:tab pos="723900" algn="l"/>
                <a:tab pos="1447800" algn="l"/>
                <a:tab pos="2171700" algn="l"/>
                <a:tab pos="2895600" algn="l"/>
                <a:tab pos="3619500" algn="l"/>
                <a:tab pos="4343400" algn="l"/>
                <a:tab pos="5067300" algn="l"/>
                <a:tab pos="5791200" algn="l"/>
                <a:tab pos="6515100" algn="l"/>
                <a:tab pos="7239000" algn="l"/>
                <a:tab pos="7962900" algn="l"/>
              </a:tabLst>
              <a:defRPr>
                <a:solidFill>
                  <a:srgbClr val="000000"/>
                </a:solidFill>
                <a:latin typeface="Arial" panose="020B0604020202020204" pitchFamily="34" charset="0"/>
                <a:ea typeface="Microsoft YaHei" panose="020B0503020204020204" pitchFamily="34" charset="-122"/>
              </a:defRPr>
            </a:lvl4pPr>
            <a:lvl5pPr>
              <a:tabLst>
                <a:tab pos="723900" algn="l"/>
                <a:tab pos="1447800" algn="l"/>
                <a:tab pos="2171700" algn="l"/>
                <a:tab pos="2895600" algn="l"/>
                <a:tab pos="3619500" algn="l"/>
                <a:tab pos="4343400" algn="l"/>
                <a:tab pos="5067300" algn="l"/>
                <a:tab pos="5791200" algn="l"/>
                <a:tab pos="6515100" algn="l"/>
                <a:tab pos="7239000" algn="l"/>
                <a:tab pos="7962900" algn="l"/>
              </a:tabLst>
              <a:defRPr>
                <a:solidFill>
                  <a:srgbClr val="000000"/>
                </a:solidFill>
                <a:latin typeface="Arial" panose="020B0604020202020204" pitchFamily="34" charset="0"/>
                <a:ea typeface="Microsoft YaHei" panose="020B0503020204020204" pitchFamily="34" charset="-122"/>
              </a:defRPr>
            </a:lvl5pPr>
            <a:lvl6pPr marL="25146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Lst>
              <a:defRPr>
                <a:solidFill>
                  <a:srgbClr val="000000"/>
                </a:solidFill>
                <a:latin typeface="Arial" panose="020B0604020202020204" pitchFamily="34" charset="0"/>
                <a:ea typeface="Microsoft YaHei" panose="020B0503020204020204" pitchFamily="34" charset="-122"/>
              </a:defRPr>
            </a:lvl6pPr>
            <a:lvl7pPr marL="29718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Lst>
              <a:defRPr>
                <a:solidFill>
                  <a:srgbClr val="000000"/>
                </a:solidFill>
                <a:latin typeface="Arial" panose="020B0604020202020204" pitchFamily="34" charset="0"/>
                <a:ea typeface="Microsoft YaHei" panose="020B0503020204020204" pitchFamily="34" charset="-122"/>
              </a:defRPr>
            </a:lvl7pPr>
            <a:lvl8pPr marL="34290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Lst>
              <a:defRPr>
                <a:solidFill>
                  <a:srgbClr val="000000"/>
                </a:solidFill>
                <a:latin typeface="Arial" panose="020B0604020202020204" pitchFamily="34" charset="0"/>
                <a:ea typeface="Microsoft YaHei" panose="020B0503020204020204" pitchFamily="34" charset="-122"/>
              </a:defRPr>
            </a:lvl8pPr>
            <a:lvl9pPr marL="38862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Lst>
              <a:defRPr>
                <a:solidFill>
                  <a:srgbClr val="000000"/>
                </a:solidFill>
                <a:latin typeface="Arial" panose="020B0604020202020204" pitchFamily="34" charset="0"/>
                <a:ea typeface="Microsoft YaHei" panose="020B0503020204020204" pitchFamily="34" charset="-122"/>
              </a:defRPr>
            </a:lvl9pPr>
          </a:lstStyle>
          <a:p>
            <a:pPr hangingPunct="1">
              <a:lnSpc>
                <a:spcPct val="80000"/>
              </a:lnSpc>
            </a:pPr>
            <a:r>
              <a:rPr lang="en-US" altLang="en-US" sz="3600" b="1" dirty="0">
                <a:solidFill>
                  <a:schemeClr val="accent2"/>
                </a:solidFill>
                <a:latin typeface="Arial Narrow Bold" panose="020B0706020202030204" pitchFamily="34" charset="0"/>
              </a:rPr>
              <a:t>SHARE  SYSTEM</a:t>
            </a:r>
          </a:p>
        </p:txBody>
      </p:sp>
      <p:sp>
        <p:nvSpPr>
          <p:cNvPr id="2" name="Oval 1">
            <a:extLst>
              <a:ext uri="{FF2B5EF4-FFF2-40B4-BE49-F238E27FC236}">
                <a16:creationId xmlns:a16="http://schemas.microsoft.com/office/drawing/2014/main" id="{73DDF7DF-1E18-4B76-B29C-D997305DCD57}"/>
              </a:ext>
            </a:extLst>
          </p:cNvPr>
          <p:cNvSpPr/>
          <p:nvPr/>
        </p:nvSpPr>
        <p:spPr bwMode="auto">
          <a:xfrm>
            <a:off x="638348" y="2617842"/>
            <a:ext cx="2171700" cy="874713"/>
          </a:xfrm>
          <a:prstGeom prst="ellipse">
            <a:avLst/>
          </a:pr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ctr" anchorCtr="0" compatLnSpc="1">
            <a:prstTxWarp prst="textNoShape">
              <a:avLst/>
            </a:prstTxWarp>
          </a:bodyPr>
          <a:lstStyle/>
          <a:p>
            <a:pPr marL="0" marR="0" indent="0" algn="ctr" defTabSz="457200" rtl="0" eaLnBrk="1" fontAlgn="base" latinLnBrk="0" hangingPunct="0">
              <a:lnSpc>
                <a:spcPct val="93000"/>
              </a:lnSpc>
              <a:spcBef>
                <a:spcPct val="0"/>
              </a:spcBef>
              <a:spcAft>
                <a:spcPct val="0"/>
              </a:spcAft>
              <a:buClr>
                <a:srgbClr val="000000"/>
              </a:buClr>
              <a:buSzPct val="100000"/>
              <a:buFont typeface="Times New Roman" panose="02020603050405020304" pitchFamily="18" charset="0"/>
              <a:buNone/>
              <a:tabLst/>
            </a:pPr>
            <a:r>
              <a:rPr kumimoji="0" lang="en-US" sz="1800" b="0" i="0" u="none" strike="noStrike" cap="none" normalizeH="0" baseline="0" dirty="0">
                <a:ln>
                  <a:noFill/>
                </a:ln>
                <a:effectLst/>
                <a:latin typeface="Arial" panose="020B0604020202020204" pitchFamily="34" charset="0"/>
                <a:ea typeface="Microsoft YaHei" panose="020B0503020204020204" pitchFamily="34" charset="-122"/>
              </a:rPr>
              <a:t>Donations</a:t>
            </a:r>
          </a:p>
          <a:p>
            <a:pPr marL="0" marR="0" indent="0" algn="ctr" defTabSz="457200" rtl="0" eaLnBrk="1" fontAlgn="base" latinLnBrk="0" hangingPunct="0">
              <a:lnSpc>
                <a:spcPct val="93000"/>
              </a:lnSpc>
              <a:spcBef>
                <a:spcPct val="0"/>
              </a:spcBef>
              <a:spcAft>
                <a:spcPct val="0"/>
              </a:spcAft>
              <a:buClr>
                <a:srgbClr val="000000"/>
              </a:buClr>
              <a:buSzPct val="100000"/>
              <a:buFont typeface="Times New Roman" panose="02020603050405020304" pitchFamily="18" charset="0"/>
              <a:buNone/>
              <a:tabLst/>
            </a:pPr>
            <a:r>
              <a:rPr lang="en-US" dirty="0"/>
              <a:t>$</a:t>
            </a:r>
            <a:endParaRPr kumimoji="0" lang="en-US" sz="1800" b="0" i="0" u="none" strike="noStrike" cap="none" normalizeH="0" baseline="0" dirty="0">
              <a:ln>
                <a:noFill/>
              </a:ln>
              <a:effectLst/>
              <a:latin typeface="Arial" panose="020B0604020202020204" pitchFamily="34" charset="0"/>
              <a:ea typeface="Microsoft YaHei" panose="020B0503020204020204" pitchFamily="34" charset="-122"/>
            </a:endParaRPr>
          </a:p>
        </p:txBody>
      </p:sp>
      <p:pic>
        <p:nvPicPr>
          <p:cNvPr id="4" name="Graphic 3" descr="Clock">
            <a:extLst>
              <a:ext uri="{FF2B5EF4-FFF2-40B4-BE49-F238E27FC236}">
                <a16:creationId xmlns:a16="http://schemas.microsoft.com/office/drawing/2014/main" id="{B7CD11BC-E2F9-4669-AE9F-F595204D98D2}"/>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3772557" y="2471281"/>
            <a:ext cx="1167834" cy="1167834"/>
          </a:xfrm>
          <a:prstGeom prst="rect">
            <a:avLst/>
          </a:prstGeom>
        </p:spPr>
      </p:pic>
      <p:sp>
        <p:nvSpPr>
          <p:cNvPr id="7" name="Oval 6">
            <a:extLst>
              <a:ext uri="{FF2B5EF4-FFF2-40B4-BE49-F238E27FC236}">
                <a16:creationId xmlns:a16="http://schemas.microsoft.com/office/drawing/2014/main" id="{3CA56CC7-2FC8-4D27-9AB2-98A5A4412620}"/>
              </a:ext>
            </a:extLst>
          </p:cNvPr>
          <p:cNvSpPr/>
          <p:nvPr/>
        </p:nvSpPr>
        <p:spPr bwMode="auto">
          <a:xfrm>
            <a:off x="5867400" y="2331298"/>
            <a:ext cx="2840736" cy="1447800"/>
          </a:xfrm>
          <a:prstGeom prst="ellipse">
            <a:avLst/>
          </a:pr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ctr" anchorCtr="0" compatLnSpc="1">
            <a:prstTxWarp prst="textNoShape">
              <a:avLst/>
            </a:prstTxWarp>
          </a:bodyPr>
          <a:lstStyle/>
          <a:p>
            <a:pPr marL="0" marR="0" indent="0" algn="ctr" defTabSz="457200" rtl="0" eaLnBrk="1" fontAlgn="base" latinLnBrk="0" hangingPunct="0">
              <a:lnSpc>
                <a:spcPct val="93000"/>
              </a:lnSpc>
              <a:spcBef>
                <a:spcPct val="0"/>
              </a:spcBef>
              <a:spcAft>
                <a:spcPct val="0"/>
              </a:spcAft>
              <a:buClr>
                <a:srgbClr val="000000"/>
              </a:buClr>
              <a:buSzPct val="100000"/>
              <a:buFont typeface="Times New Roman" panose="02020603050405020304" pitchFamily="18" charset="0"/>
              <a:buNone/>
              <a:tabLst/>
            </a:pPr>
            <a:r>
              <a:rPr kumimoji="0" lang="en-US" sz="1800" b="0" i="0" u="none" strike="noStrike" cap="none" normalizeH="0" baseline="0" dirty="0">
                <a:ln>
                  <a:noFill/>
                </a:ln>
                <a:effectLst/>
                <a:latin typeface="Arial" panose="020B0604020202020204" pitchFamily="34" charset="0"/>
                <a:ea typeface="Microsoft YaHei" panose="020B0503020204020204" pitchFamily="34" charset="-122"/>
              </a:rPr>
              <a:t>Donations + Earnings</a:t>
            </a:r>
          </a:p>
          <a:p>
            <a:pPr marL="0" marR="0" indent="0" algn="ctr" defTabSz="457200" rtl="0" eaLnBrk="1" fontAlgn="base" latinLnBrk="0" hangingPunct="0">
              <a:lnSpc>
                <a:spcPct val="93000"/>
              </a:lnSpc>
              <a:spcBef>
                <a:spcPct val="0"/>
              </a:spcBef>
              <a:spcAft>
                <a:spcPct val="0"/>
              </a:spcAft>
              <a:buClr>
                <a:srgbClr val="000000"/>
              </a:buClr>
              <a:buSzPct val="100000"/>
              <a:buFont typeface="Times New Roman" panose="02020603050405020304" pitchFamily="18" charset="0"/>
              <a:buNone/>
              <a:tabLst/>
            </a:pPr>
            <a:r>
              <a:rPr lang="en-US" dirty="0"/>
              <a:t>$$$</a:t>
            </a:r>
            <a:endParaRPr kumimoji="0" lang="en-US" sz="1800" b="0" i="0" u="none" strike="noStrike" cap="none" normalizeH="0" baseline="0" dirty="0">
              <a:ln>
                <a:noFill/>
              </a:ln>
              <a:effectLst/>
              <a:latin typeface="Arial" panose="020B0604020202020204" pitchFamily="34" charset="0"/>
              <a:ea typeface="Microsoft YaHei" panose="020B0503020204020204" pitchFamily="34" charset="-122"/>
            </a:endParaRPr>
          </a:p>
        </p:txBody>
      </p:sp>
      <p:sp>
        <p:nvSpPr>
          <p:cNvPr id="5" name="TextBox 4">
            <a:extLst>
              <a:ext uri="{FF2B5EF4-FFF2-40B4-BE49-F238E27FC236}">
                <a16:creationId xmlns:a16="http://schemas.microsoft.com/office/drawing/2014/main" id="{33119C32-4357-48F3-ADD0-3F052420EE79}"/>
              </a:ext>
            </a:extLst>
          </p:cNvPr>
          <p:cNvSpPr txBox="1"/>
          <p:nvPr/>
        </p:nvSpPr>
        <p:spPr>
          <a:xfrm>
            <a:off x="3379192" y="3544669"/>
            <a:ext cx="1838965" cy="584775"/>
          </a:xfrm>
          <a:prstGeom prst="rect">
            <a:avLst/>
          </a:prstGeom>
          <a:noFill/>
        </p:spPr>
        <p:txBody>
          <a:bodyPr wrap="none" rtlCol="0">
            <a:spAutoFit/>
          </a:bodyPr>
          <a:lstStyle/>
          <a:p>
            <a:pPr algn="ctr"/>
            <a:r>
              <a:rPr lang="en-US" sz="1600" dirty="0"/>
              <a:t>3 Year </a:t>
            </a:r>
          </a:p>
          <a:p>
            <a:pPr algn="ctr"/>
            <a:r>
              <a:rPr lang="en-US" sz="1600" dirty="0"/>
              <a:t>Investment Period</a:t>
            </a:r>
          </a:p>
        </p:txBody>
      </p:sp>
      <p:sp>
        <p:nvSpPr>
          <p:cNvPr id="10" name="Arrow: Down 9">
            <a:extLst>
              <a:ext uri="{FF2B5EF4-FFF2-40B4-BE49-F238E27FC236}">
                <a16:creationId xmlns:a16="http://schemas.microsoft.com/office/drawing/2014/main" id="{FB2E700E-4624-46DE-B5C6-9A3FCB8BCECB}"/>
              </a:ext>
            </a:extLst>
          </p:cNvPr>
          <p:cNvSpPr/>
          <p:nvPr/>
        </p:nvSpPr>
        <p:spPr bwMode="auto">
          <a:xfrm rot="16200000">
            <a:off x="5181600" y="2597999"/>
            <a:ext cx="304800" cy="914400"/>
          </a:xfrm>
          <a:prstGeom prst="downArrow">
            <a:avLst/>
          </a:pr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ctr" anchorCtr="0" compatLnSpc="1">
            <a:prstTxWarp prst="textNoShape">
              <a:avLst/>
            </a:prstTxWarp>
          </a:bodyPr>
          <a:lstStyle/>
          <a:p>
            <a:pPr marL="0" marR="0" indent="0" algn="l" defTabSz="457200" rtl="0" eaLnBrk="1" fontAlgn="base" latinLnBrk="0" hangingPunct="0">
              <a:lnSpc>
                <a:spcPct val="93000"/>
              </a:lnSpc>
              <a:spcBef>
                <a:spcPct val="0"/>
              </a:spcBef>
              <a:spcAft>
                <a:spcPct val="0"/>
              </a:spcAft>
              <a:buClr>
                <a:srgbClr val="000000"/>
              </a:buClr>
              <a:buSzPct val="100000"/>
              <a:buFont typeface="Times New Roman" panose="02020603050405020304" pitchFamily="18" charset="0"/>
              <a:buNone/>
              <a:tabLst/>
            </a:pPr>
            <a:endParaRPr kumimoji="0" lang="en-US" sz="1800" b="0" i="0" u="none" strike="noStrike" cap="none" normalizeH="0" baseline="0" dirty="0">
              <a:ln>
                <a:noFill/>
              </a:ln>
              <a:effectLst/>
              <a:latin typeface="Arial" panose="020B0604020202020204" pitchFamily="34" charset="0"/>
              <a:ea typeface="Microsoft YaHei" panose="020B0503020204020204" pitchFamily="34" charset="-122"/>
            </a:endParaRPr>
          </a:p>
        </p:txBody>
      </p:sp>
      <p:sp>
        <p:nvSpPr>
          <p:cNvPr id="8" name="TextBox 7">
            <a:extLst>
              <a:ext uri="{FF2B5EF4-FFF2-40B4-BE49-F238E27FC236}">
                <a16:creationId xmlns:a16="http://schemas.microsoft.com/office/drawing/2014/main" id="{6C2243CF-6764-40FD-AC6C-8FC73E9E319C}"/>
              </a:ext>
            </a:extLst>
          </p:cNvPr>
          <p:cNvSpPr txBox="1"/>
          <p:nvPr/>
        </p:nvSpPr>
        <p:spPr>
          <a:xfrm>
            <a:off x="6227063" y="3733800"/>
            <a:ext cx="2840737" cy="584775"/>
          </a:xfrm>
          <a:prstGeom prst="rect">
            <a:avLst/>
          </a:prstGeom>
          <a:noFill/>
        </p:spPr>
        <p:txBody>
          <a:bodyPr wrap="square" rtlCol="0">
            <a:spAutoFit/>
          </a:bodyPr>
          <a:lstStyle/>
          <a:p>
            <a:r>
              <a:rPr lang="en-US" sz="1600" dirty="0"/>
              <a:t>Investment operating expenses offset by earnings</a:t>
            </a:r>
          </a:p>
        </p:txBody>
      </p:sp>
      <p:pic>
        <p:nvPicPr>
          <p:cNvPr id="3" name="Picture 2">
            <a:extLst>
              <a:ext uri="{FF2B5EF4-FFF2-40B4-BE49-F238E27FC236}">
                <a16:creationId xmlns:a16="http://schemas.microsoft.com/office/drawing/2014/main" id="{861E2441-5F63-4EF3-813D-84AC0774F7C7}"/>
              </a:ext>
            </a:extLst>
          </p:cNvPr>
          <p:cNvPicPr>
            <a:picLocks noChangeAspect="1"/>
          </p:cNvPicPr>
          <p:nvPr/>
        </p:nvPicPr>
        <p:blipFill>
          <a:blip r:embed="rId5"/>
          <a:stretch>
            <a:fillRect/>
          </a:stretch>
        </p:blipFill>
        <p:spPr>
          <a:xfrm>
            <a:off x="2907295" y="2884495"/>
            <a:ext cx="932769" cy="341406"/>
          </a:xfrm>
          <a:prstGeom prst="rect">
            <a:avLst/>
          </a:prstGeom>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Rectangle 1">
            <a:extLst>
              <a:ext uri="{FF2B5EF4-FFF2-40B4-BE49-F238E27FC236}">
                <a16:creationId xmlns:a16="http://schemas.microsoft.com/office/drawing/2014/main" id="{4281FCF8-5C01-44D4-941F-62F127F4FC4B}"/>
              </a:ext>
            </a:extLst>
          </p:cNvPr>
          <p:cNvSpPr>
            <a:spLocks noChangeArrowheads="1"/>
          </p:cNvSpPr>
          <p:nvPr/>
        </p:nvSpPr>
        <p:spPr bwMode="auto">
          <a:xfrm>
            <a:off x="423863" y="225425"/>
            <a:ext cx="8528050" cy="8747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nchor="ctr"/>
          <a:lstStyle>
            <a:lvl1pPr>
              <a:tabLst>
                <a:tab pos="723900" algn="l"/>
                <a:tab pos="1447800" algn="l"/>
                <a:tab pos="2171700" algn="l"/>
                <a:tab pos="2895600" algn="l"/>
                <a:tab pos="3619500" algn="l"/>
                <a:tab pos="4343400" algn="l"/>
                <a:tab pos="5067300" algn="l"/>
                <a:tab pos="5791200" algn="l"/>
                <a:tab pos="6515100" algn="l"/>
                <a:tab pos="7239000" algn="l"/>
                <a:tab pos="7962900" algn="l"/>
              </a:tabLst>
              <a:defRPr>
                <a:solidFill>
                  <a:srgbClr val="000000"/>
                </a:solidFill>
                <a:latin typeface="Arial" panose="020B0604020202020204" pitchFamily="34" charset="0"/>
                <a:ea typeface="Microsoft YaHei" panose="020B0503020204020204" pitchFamily="34" charset="-122"/>
              </a:defRPr>
            </a:lvl1pPr>
            <a:lvl2pPr>
              <a:tabLst>
                <a:tab pos="723900" algn="l"/>
                <a:tab pos="1447800" algn="l"/>
                <a:tab pos="2171700" algn="l"/>
                <a:tab pos="2895600" algn="l"/>
                <a:tab pos="3619500" algn="l"/>
                <a:tab pos="4343400" algn="l"/>
                <a:tab pos="5067300" algn="l"/>
                <a:tab pos="5791200" algn="l"/>
                <a:tab pos="6515100" algn="l"/>
                <a:tab pos="7239000" algn="l"/>
                <a:tab pos="7962900" algn="l"/>
              </a:tabLst>
              <a:defRPr>
                <a:solidFill>
                  <a:srgbClr val="000000"/>
                </a:solidFill>
                <a:latin typeface="Arial" panose="020B0604020202020204" pitchFamily="34" charset="0"/>
                <a:ea typeface="Microsoft YaHei" panose="020B0503020204020204" pitchFamily="34" charset="-122"/>
              </a:defRPr>
            </a:lvl2pPr>
            <a:lvl3pPr>
              <a:tabLst>
                <a:tab pos="723900" algn="l"/>
                <a:tab pos="1447800" algn="l"/>
                <a:tab pos="2171700" algn="l"/>
                <a:tab pos="2895600" algn="l"/>
                <a:tab pos="3619500" algn="l"/>
                <a:tab pos="4343400" algn="l"/>
                <a:tab pos="5067300" algn="l"/>
                <a:tab pos="5791200" algn="l"/>
                <a:tab pos="6515100" algn="l"/>
                <a:tab pos="7239000" algn="l"/>
                <a:tab pos="7962900" algn="l"/>
              </a:tabLst>
              <a:defRPr>
                <a:solidFill>
                  <a:srgbClr val="000000"/>
                </a:solidFill>
                <a:latin typeface="Arial" panose="020B0604020202020204" pitchFamily="34" charset="0"/>
                <a:ea typeface="Microsoft YaHei" panose="020B0503020204020204" pitchFamily="34" charset="-122"/>
              </a:defRPr>
            </a:lvl3pPr>
            <a:lvl4pPr>
              <a:tabLst>
                <a:tab pos="723900" algn="l"/>
                <a:tab pos="1447800" algn="l"/>
                <a:tab pos="2171700" algn="l"/>
                <a:tab pos="2895600" algn="l"/>
                <a:tab pos="3619500" algn="l"/>
                <a:tab pos="4343400" algn="l"/>
                <a:tab pos="5067300" algn="l"/>
                <a:tab pos="5791200" algn="l"/>
                <a:tab pos="6515100" algn="l"/>
                <a:tab pos="7239000" algn="l"/>
                <a:tab pos="7962900" algn="l"/>
              </a:tabLst>
              <a:defRPr>
                <a:solidFill>
                  <a:srgbClr val="000000"/>
                </a:solidFill>
                <a:latin typeface="Arial" panose="020B0604020202020204" pitchFamily="34" charset="0"/>
                <a:ea typeface="Microsoft YaHei" panose="020B0503020204020204" pitchFamily="34" charset="-122"/>
              </a:defRPr>
            </a:lvl4pPr>
            <a:lvl5pPr>
              <a:tabLst>
                <a:tab pos="723900" algn="l"/>
                <a:tab pos="1447800" algn="l"/>
                <a:tab pos="2171700" algn="l"/>
                <a:tab pos="2895600" algn="l"/>
                <a:tab pos="3619500" algn="l"/>
                <a:tab pos="4343400" algn="l"/>
                <a:tab pos="5067300" algn="l"/>
                <a:tab pos="5791200" algn="l"/>
                <a:tab pos="6515100" algn="l"/>
                <a:tab pos="7239000" algn="l"/>
                <a:tab pos="7962900" algn="l"/>
              </a:tabLst>
              <a:defRPr>
                <a:solidFill>
                  <a:srgbClr val="000000"/>
                </a:solidFill>
                <a:latin typeface="Arial" panose="020B0604020202020204" pitchFamily="34" charset="0"/>
                <a:ea typeface="Microsoft YaHei" panose="020B0503020204020204" pitchFamily="34" charset="-122"/>
              </a:defRPr>
            </a:lvl5pPr>
            <a:lvl6pPr marL="25146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Lst>
              <a:defRPr>
                <a:solidFill>
                  <a:srgbClr val="000000"/>
                </a:solidFill>
                <a:latin typeface="Arial" panose="020B0604020202020204" pitchFamily="34" charset="0"/>
                <a:ea typeface="Microsoft YaHei" panose="020B0503020204020204" pitchFamily="34" charset="-122"/>
              </a:defRPr>
            </a:lvl6pPr>
            <a:lvl7pPr marL="29718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Lst>
              <a:defRPr>
                <a:solidFill>
                  <a:srgbClr val="000000"/>
                </a:solidFill>
                <a:latin typeface="Arial" panose="020B0604020202020204" pitchFamily="34" charset="0"/>
                <a:ea typeface="Microsoft YaHei" panose="020B0503020204020204" pitchFamily="34" charset="-122"/>
              </a:defRPr>
            </a:lvl7pPr>
            <a:lvl8pPr marL="34290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Lst>
              <a:defRPr>
                <a:solidFill>
                  <a:srgbClr val="000000"/>
                </a:solidFill>
                <a:latin typeface="Arial" panose="020B0604020202020204" pitchFamily="34" charset="0"/>
                <a:ea typeface="Microsoft YaHei" panose="020B0503020204020204" pitchFamily="34" charset="-122"/>
              </a:defRPr>
            </a:lvl8pPr>
            <a:lvl9pPr marL="38862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Lst>
              <a:defRPr>
                <a:solidFill>
                  <a:srgbClr val="000000"/>
                </a:solidFill>
                <a:latin typeface="Arial" panose="020B0604020202020204" pitchFamily="34" charset="0"/>
                <a:ea typeface="Microsoft YaHei" panose="020B0503020204020204" pitchFamily="34" charset="-122"/>
              </a:defRPr>
            </a:lvl9pPr>
          </a:lstStyle>
          <a:p>
            <a:pPr hangingPunct="1">
              <a:lnSpc>
                <a:spcPct val="80000"/>
              </a:lnSpc>
            </a:pPr>
            <a:r>
              <a:rPr lang="en-US" altLang="en-US" sz="3600" b="1" dirty="0">
                <a:solidFill>
                  <a:schemeClr val="accent2"/>
                </a:solidFill>
                <a:latin typeface="Arial Narrow Bold" panose="020B0706020202030204" pitchFamily="34" charset="0"/>
              </a:rPr>
              <a:t>SHARE  SYSTEM</a:t>
            </a:r>
          </a:p>
        </p:txBody>
      </p:sp>
      <p:sp>
        <p:nvSpPr>
          <p:cNvPr id="4" name="Oval 3">
            <a:extLst>
              <a:ext uri="{FF2B5EF4-FFF2-40B4-BE49-F238E27FC236}">
                <a16:creationId xmlns:a16="http://schemas.microsoft.com/office/drawing/2014/main" id="{616EC690-7AD2-4D22-8656-A7E9C8C46516}"/>
              </a:ext>
            </a:extLst>
          </p:cNvPr>
          <p:cNvSpPr/>
          <p:nvPr/>
        </p:nvSpPr>
        <p:spPr bwMode="auto">
          <a:xfrm>
            <a:off x="3453487" y="914400"/>
            <a:ext cx="2288221" cy="937418"/>
          </a:xfrm>
          <a:prstGeom prst="ellipse">
            <a:avLst/>
          </a:prstGeom>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ln w="9525" cap="flat" cmpd="sng" algn="ctr">
            <a:solidFill>
              <a:schemeClr val="tx1"/>
            </a:solidFill>
            <a:prstDash val="solid"/>
            <a:round/>
            <a:headEnd type="none" w="med" len="med"/>
            <a:tailEnd type="none" w="med" len="med"/>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en-US" sz="1400" dirty="0"/>
              <a:t>Annual Fund SHARE Donations</a:t>
            </a:r>
          </a:p>
        </p:txBody>
      </p:sp>
      <p:sp>
        <p:nvSpPr>
          <p:cNvPr id="5" name="TextBox 4">
            <a:extLst>
              <a:ext uri="{FF2B5EF4-FFF2-40B4-BE49-F238E27FC236}">
                <a16:creationId xmlns:a16="http://schemas.microsoft.com/office/drawing/2014/main" id="{CA4E4CA0-62EE-401F-AE6A-E848E98678E7}"/>
              </a:ext>
            </a:extLst>
          </p:cNvPr>
          <p:cNvSpPr txBox="1"/>
          <p:nvPr/>
        </p:nvSpPr>
        <p:spPr>
          <a:xfrm>
            <a:off x="5750149" y="1224144"/>
            <a:ext cx="2108269" cy="261610"/>
          </a:xfrm>
          <a:prstGeom prst="rect">
            <a:avLst/>
          </a:prstGeom>
          <a:noFill/>
        </p:spPr>
        <p:txBody>
          <a:bodyPr wrap="none" rtlCol="0">
            <a:spAutoFit/>
          </a:bodyPr>
          <a:lstStyle/>
          <a:p>
            <a:r>
              <a:rPr lang="en-US" sz="1100" dirty="0"/>
              <a:t>After 3 Year Investment Period</a:t>
            </a:r>
          </a:p>
        </p:txBody>
      </p:sp>
      <p:sp>
        <p:nvSpPr>
          <p:cNvPr id="6" name="Oval 5">
            <a:extLst>
              <a:ext uri="{FF2B5EF4-FFF2-40B4-BE49-F238E27FC236}">
                <a16:creationId xmlns:a16="http://schemas.microsoft.com/office/drawing/2014/main" id="{F01B6953-4D0E-41C0-A689-26BAEAE0E8DE}"/>
              </a:ext>
            </a:extLst>
          </p:cNvPr>
          <p:cNvSpPr/>
          <p:nvPr/>
        </p:nvSpPr>
        <p:spPr bwMode="auto">
          <a:xfrm>
            <a:off x="1788844" y="2559126"/>
            <a:ext cx="2037856" cy="771090"/>
          </a:xfrm>
          <a:prstGeom prst="ellipse">
            <a:avLst/>
          </a:prstGeom>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algn="ctr"/>
            <a:r>
              <a:rPr lang="en-US" sz="1400" dirty="0"/>
              <a:t>District Designated Fund (DDF)</a:t>
            </a:r>
          </a:p>
        </p:txBody>
      </p:sp>
      <p:sp>
        <p:nvSpPr>
          <p:cNvPr id="7" name="Oval 6">
            <a:extLst>
              <a:ext uri="{FF2B5EF4-FFF2-40B4-BE49-F238E27FC236}">
                <a16:creationId xmlns:a16="http://schemas.microsoft.com/office/drawing/2014/main" id="{860EE7C0-1D9B-4828-97DF-1163C3807357}"/>
              </a:ext>
            </a:extLst>
          </p:cNvPr>
          <p:cNvSpPr/>
          <p:nvPr/>
        </p:nvSpPr>
        <p:spPr bwMode="auto">
          <a:xfrm>
            <a:off x="5410200" y="2559126"/>
            <a:ext cx="2037856" cy="771090"/>
          </a:xfrm>
          <a:prstGeom prst="ellipse">
            <a:avLst/>
          </a:prstGeom>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algn="ctr"/>
            <a:r>
              <a:rPr lang="en-US" sz="1400" dirty="0"/>
              <a:t>World Fund</a:t>
            </a:r>
          </a:p>
        </p:txBody>
      </p:sp>
      <p:sp>
        <p:nvSpPr>
          <p:cNvPr id="8" name="Oval 7">
            <a:extLst>
              <a:ext uri="{FF2B5EF4-FFF2-40B4-BE49-F238E27FC236}">
                <a16:creationId xmlns:a16="http://schemas.microsoft.com/office/drawing/2014/main" id="{B1BF0EA0-6AF6-4428-81CB-AB88C1F46C58}"/>
              </a:ext>
            </a:extLst>
          </p:cNvPr>
          <p:cNvSpPr/>
          <p:nvPr/>
        </p:nvSpPr>
        <p:spPr bwMode="auto">
          <a:xfrm>
            <a:off x="108878" y="4402860"/>
            <a:ext cx="2057400" cy="685800"/>
          </a:xfrm>
          <a:prstGeom prst="ellipse">
            <a:avLst/>
          </a:prstGeom>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algn="ctr"/>
            <a:r>
              <a:rPr lang="en-US" sz="1400" dirty="0"/>
              <a:t>Donations*</a:t>
            </a:r>
          </a:p>
        </p:txBody>
      </p:sp>
      <p:sp>
        <p:nvSpPr>
          <p:cNvPr id="9" name="Oval 8">
            <a:extLst>
              <a:ext uri="{FF2B5EF4-FFF2-40B4-BE49-F238E27FC236}">
                <a16:creationId xmlns:a16="http://schemas.microsoft.com/office/drawing/2014/main" id="{AC5A4EB4-E452-4F49-A7E8-3356E527E67D}"/>
              </a:ext>
            </a:extLst>
          </p:cNvPr>
          <p:cNvSpPr/>
          <p:nvPr/>
        </p:nvSpPr>
        <p:spPr bwMode="auto">
          <a:xfrm>
            <a:off x="2349158" y="4402860"/>
            <a:ext cx="2057400" cy="685800"/>
          </a:xfrm>
          <a:prstGeom prst="ellipse">
            <a:avLst/>
          </a:prstGeom>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algn="ctr"/>
            <a:r>
              <a:rPr lang="en-US" sz="1400" dirty="0"/>
              <a:t>District Grants</a:t>
            </a:r>
          </a:p>
          <a:p>
            <a:pPr algn="ctr"/>
            <a:r>
              <a:rPr lang="en-US" sz="1400" dirty="0"/>
              <a:t>(Up to 50%)</a:t>
            </a:r>
          </a:p>
        </p:txBody>
      </p:sp>
      <p:sp>
        <p:nvSpPr>
          <p:cNvPr id="10" name="Oval 9">
            <a:extLst>
              <a:ext uri="{FF2B5EF4-FFF2-40B4-BE49-F238E27FC236}">
                <a16:creationId xmlns:a16="http://schemas.microsoft.com/office/drawing/2014/main" id="{7D0F11CA-9E6F-4ACA-BF3E-1A844D7152B2}"/>
              </a:ext>
            </a:extLst>
          </p:cNvPr>
          <p:cNvSpPr/>
          <p:nvPr/>
        </p:nvSpPr>
        <p:spPr bwMode="auto">
          <a:xfrm>
            <a:off x="4589438" y="4402860"/>
            <a:ext cx="2057400" cy="685800"/>
          </a:xfrm>
          <a:prstGeom prst="ellipse">
            <a:avLst/>
          </a:prstGeom>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algn="ctr"/>
            <a:r>
              <a:rPr lang="en-US" sz="1400" dirty="0"/>
              <a:t>Matching funds for Global Grants</a:t>
            </a:r>
          </a:p>
        </p:txBody>
      </p:sp>
      <p:sp>
        <p:nvSpPr>
          <p:cNvPr id="11" name="Oval 10">
            <a:extLst>
              <a:ext uri="{FF2B5EF4-FFF2-40B4-BE49-F238E27FC236}">
                <a16:creationId xmlns:a16="http://schemas.microsoft.com/office/drawing/2014/main" id="{74BF41C6-0DF5-44C6-852C-95B38FC5D1C1}"/>
              </a:ext>
            </a:extLst>
          </p:cNvPr>
          <p:cNvSpPr/>
          <p:nvPr/>
        </p:nvSpPr>
        <p:spPr bwMode="auto">
          <a:xfrm>
            <a:off x="6829718" y="4402860"/>
            <a:ext cx="2057400" cy="685800"/>
          </a:xfrm>
          <a:prstGeom prst="ellipse">
            <a:avLst/>
          </a:prstGeom>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algn="ctr"/>
            <a:r>
              <a:rPr lang="en-US" sz="1400" dirty="0"/>
              <a:t>Other Grants and Programs*</a:t>
            </a:r>
          </a:p>
        </p:txBody>
      </p:sp>
      <p:sp>
        <p:nvSpPr>
          <p:cNvPr id="2" name="Arrow: Down 1">
            <a:extLst>
              <a:ext uri="{FF2B5EF4-FFF2-40B4-BE49-F238E27FC236}">
                <a16:creationId xmlns:a16="http://schemas.microsoft.com/office/drawing/2014/main" id="{9563A824-C1A5-4632-BE33-D13761EE6CA6}"/>
              </a:ext>
            </a:extLst>
          </p:cNvPr>
          <p:cNvSpPr/>
          <p:nvPr/>
        </p:nvSpPr>
        <p:spPr bwMode="auto">
          <a:xfrm rot="2386915">
            <a:off x="3262987" y="1692595"/>
            <a:ext cx="381000" cy="937418"/>
          </a:xfrm>
          <a:prstGeom prst="downArrow">
            <a:avLst/>
          </a:prstGeom>
          <a:solidFill>
            <a:srgbClr val="00B8FF"/>
          </a:solidFill>
          <a:ln w="9525" cap="flat" cmpd="sng" algn="ctr">
            <a:no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l" defTabSz="457200" rtl="0" eaLnBrk="1" fontAlgn="base" latinLnBrk="0" hangingPunct="0">
              <a:lnSpc>
                <a:spcPct val="93000"/>
              </a:lnSpc>
              <a:spcBef>
                <a:spcPct val="0"/>
              </a:spcBef>
              <a:spcAft>
                <a:spcPct val="0"/>
              </a:spcAft>
              <a:buClr>
                <a:srgbClr val="000000"/>
              </a:buClr>
              <a:buSzPct val="100000"/>
              <a:buFont typeface="Times New Roman" panose="02020603050405020304" pitchFamily="18" charset="0"/>
              <a:buNone/>
              <a:tabLst/>
            </a:pPr>
            <a:endParaRPr kumimoji="0" lang="en-US" sz="1800" b="0" i="0" u="none" strike="noStrike" cap="none" normalizeH="0" baseline="0" dirty="0">
              <a:ln>
                <a:noFill/>
              </a:ln>
              <a:effectLst/>
              <a:latin typeface="Arial" panose="020B0604020202020204" pitchFamily="34" charset="0"/>
              <a:ea typeface="Microsoft YaHei" panose="020B0503020204020204" pitchFamily="34" charset="-122"/>
            </a:endParaRPr>
          </a:p>
        </p:txBody>
      </p:sp>
      <p:sp>
        <p:nvSpPr>
          <p:cNvPr id="13" name="Arrow: Down 12">
            <a:extLst>
              <a:ext uri="{FF2B5EF4-FFF2-40B4-BE49-F238E27FC236}">
                <a16:creationId xmlns:a16="http://schemas.microsoft.com/office/drawing/2014/main" id="{1FE1C9E9-0190-4AA7-8CEB-B0CF402D2DAC}"/>
              </a:ext>
            </a:extLst>
          </p:cNvPr>
          <p:cNvSpPr/>
          <p:nvPr/>
        </p:nvSpPr>
        <p:spPr bwMode="auto">
          <a:xfrm rot="19213085" flipH="1">
            <a:off x="5606249" y="1661711"/>
            <a:ext cx="381000" cy="937418"/>
          </a:xfrm>
          <a:prstGeom prst="downArrow">
            <a:avLst/>
          </a:prstGeom>
          <a:solidFill>
            <a:srgbClr val="00B8FF"/>
          </a:solidFill>
          <a:ln w="9525" cap="flat" cmpd="sng" algn="ctr">
            <a:no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l" defTabSz="457200" rtl="0" eaLnBrk="1" fontAlgn="base" latinLnBrk="0" hangingPunct="0">
              <a:lnSpc>
                <a:spcPct val="93000"/>
              </a:lnSpc>
              <a:spcBef>
                <a:spcPct val="0"/>
              </a:spcBef>
              <a:spcAft>
                <a:spcPct val="0"/>
              </a:spcAft>
              <a:buClr>
                <a:srgbClr val="000000"/>
              </a:buClr>
              <a:buSzPct val="100000"/>
              <a:buFont typeface="Times New Roman" panose="02020603050405020304" pitchFamily="18" charset="0"/>
              <a:buNone/>
              <a:tabLst/>
            </a:pPr>
            <a:endParaRPr kumimoji="0" lang="en-US" sz="1800" b="0" i="0" u="none" strike="noStrike" cap="none" normalizeH="0" baseline="0" dirty="0">
              <a:ln>
                <a:noFill/>
              </a:ln>
              <a:effectLst/>
              <a:latin typeface="Arial" panose="020B0604020202020204" pitchFamily="34" charset="0"/>
              <a:ea typeface="Microsoft YaHei" panose="020B0503020204020204" pitchFamily="34" charset="-122"/>
            </a:endParaRPr>
          </a:p>
        </p:txBody>
      </p:sp>
      <p:sp>
        <p:nvSpPr>
          <p:cNvPr id="3" name="TextBox 2">
            <a:extLst>
              <a:ext uri="{FF2B5EF4-FFF2-40B4-BE49-F238E27FC236}">
                <a16:creationId xmlns:a16="http://schemas.microsoft.com/office/drawing/2014/main" id="{80D0B4EF-B9B0-4BC8-B0F4-449B044C29A5}"/>
              </a:ext>
            </a:extLst>
          </p:cNvPr>
          <p:cNvSpPr txBox="1"/>
          <p:nvPr/>
        </p:nvSpPr>
        <p:spPr>
          <a:xfrm>
            <a:off x="5867400" y="1816135"/>
            <a:ext cx="646331" cy="349968"/>
          </a:xfrm>
          <a:prstGeom prst="rect">
            <a:avLst/>
          </a:prstGeom>
          <a:noFill/>
        </p:spPr>
        <p:txBody>
          <a:bodyPr wrap="none" rtlCol="0">
            <a:spAutoFit/>
          </a:bodyPr>
          <a:lstStyle/>
          <a:p>
            <a:r>
              <a:rPr lang="en-US" dirty="0"/>
              <a:t>50%</a:t>
            </a:r>
          </a:p>
        </p:txBody>
      </p:sp>
      <p:sp>
        <p:nvSpPr>
          <p:cNvPr id="15" name="TextBox 14">
            <a:extLst>
              <a:ext uri="{FF2B5EF4-FFF2-40B4-BE49-F238E27FC236}">
                <a16:creationId xmlns:a16="http://schemas.microsoft.com/office/drawing/2014/main" id="{CB875542-3B85-4923-954A-72611A87E40D}"/>
              </a:ext>
            </a:extLst>
          </p:cNvPr>
          <p:cNvSpPr txBox="1"/>
          <p:nvPr/>
        </p:nvSpPr>
        <p:spPr>
          <a:xfrm>
            <a:off x="2795642" y="1816135"/>
            <a:ext cx="646331" cy="349968"/>
          </a:xfrm>
          <a:prstGeom prst="rect">
            <a:avLst/>
          </a:prstGeom>
          <a:noFill/>
        </p:spPr>
        <p:txBody>
          <a:bodyPr wrap="none" rtlCol="0">
            <a:spAutoFit/>
          </a:bodyPr>
          <a:lstStyle/>
          <a:p>
            <a:r>
              <a:rPr lang="en-US" dirty="0"/>
              <a:t>50%</a:t>
            </a:r>
          </a:p>
        </p:txBody>
      </p:sp>
      <p:sp>
        <p:nvSpPr>
          <p:cNvPr id="14" name="TextBox 13">
            <a:extLst>
              <a:ext uri="{FF2B5EF4-FFF2-40B4-BE49-F238E27FC236}">
                <a16:creationId xmlns:a16="http://schemas.microsoft.com/office/drawing/2014/main" id="{658B6710-27A7-4D4F-B579-00D16D630678}"/>
              </a:ext>
            </a:extLst>
          </p:cNvPr>
          <p:cNvSpPr txBox="1"/>
          <p:nvPr/>
        </p:nvSpPr>
        <p:spPr>
          <a:xfrm>
            <a:off x="423863" y="2611296"/>
            <a:ext cx="1311578" cy="584775"/>
          </a:xfrm>
          <a:prstGeom prst="rect">
            <a:avLst/>
          </a:prstGeom>
          <a:noFill/>
        </p:spPr>
        <p:txBody>
          <a:bodyPr wrap="none" rtlCol="0">
            <a:spAutoFit/>
          </a:bodyPr>
          <a:lstStyle/>
          <a:p>
            <a:r>
              <a:rPr lang="en-US" sz="1600" dirty="0"/>
              <a:t>Distributions</a:t>
            </a:r>
          </a:p>
          <a:p>
            <a:r>
              <a:rPr lang="en-US" sz="1600" dirty="0"/>
              <a:t>By Districts</a:t>
            </a:r>
          </a:p>
        </p:txBody>
      </p:sp>
      <p:sp>
        <p:nvSpPr>
          <p:cNvPr id="18" name="TextBox 17">
            <a:extLst>
              <a:ext uri="{FF2B5EF4-FFF2-40B4-BE49-F238E27FC236}">
                <a16:creationId xmlns:a16="http://schemas.microsoft.com/office/drawing/2014/main" id="{B0F15097-3DA6-436C-8A16-7AB01B6A95C2}"/>
              </a:ext>
            </a:extLst>
          </p:cNvPr>
          <p:cNvSpPr txBox="1"/>
          <p:nvPr/>
        </p:nvSpPr>
        <p:spPr>
          <a:xfrm>
            <a:off x="7405668" y="2671970"/>
            <a:ext cx="1454244" cy="607602"/>
          </a:xfrm>
          <a:prstGeom prst="rect">
            <a:avLst/>
          </a:prstGeom>
          <a:noFill/>
        </p:spPr>
        <p:txBody>
          <a:bodyPr wrap="none" rtlCol="0">
            <a:spAutoFit/>
          </a:bodyPr>
          <a:lstStyle/>
          <a:p>
            <a:r>
              <a:rPr lang="en-US" dirty="0"/>
              <a:t>Distributions</a:t>
            </a:r>
          </a:p>
          <a:p>
            <a:r>
              <a:rPr lang="en-US" dirty="0"/>
              <a:t>by Trustees</a:t>
            </a:r>
          </a:p>
        </p:txBody>
      </p:sp>
      <p:sp>
        <p:nvSpPr>
          <p:cNvPr id="19" name="Arrow: Down 18">
            <a:extLst>
              <a:ext uri="{FF2B5EF4-FFF2-40B4-BE49-F238E27FC236}">
                <a16:creationId xmlns:a16="http://schemas.microsoft.com/office/drawing/2014/main" id="{15EA9698-B2D5-4D2B-8CAB-A16669E52448}"/>
              </a:ext>
            </a:extLst>
          </p:cNvPr>
          <p:cNvSpPr/>
          <p:nvPr/>
        </p:nvSpPr>
        <p:spPr bwMode="auto">
          <a:xfrm rot="2543433">
            <a:off x="1440804" y="3104177"/>
            <a:ext cx="381000" cy="1391607"/>
          </a:xfrm>
          <a:prstGeom prst="downArrow">
            <a:avLst/>
          </a:prstGeom>
          <a:solidFill>
            <a:srgbClr val="00B8FF"/>
          </a:solidFill>
          <a:ln w="9525" cap="flat" cmpd="sng" algn="ctr">
            <a:no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l" defTabSz="457200" rtl="0" eaLnBrk="1" fontAlgn="base" latinLnBrk="0" hangingPunct="0">
              <a:lnSpc>
                <a:spcPct val="93000"/>
              </a:lnSpc>
              <a:spcBef>
                <a:spcPct val="0"/>
              </a:spcBef>
              <a:spcAft>
                <a:spcPct val="0"/>
              </a:spcAft>
              <a:buClr>
                <a:srgbClr val="000000"/>
              </a:buClr>
              <a:buSzPct val="100000"/>
              <a:buFont typeface="Times New Roman" panose="02020603050405020304" pitchFamily="18" charset="0"/>
              <a:buNone/>
              <a:tabLst/>
            </a:pPr>
            <a:endParaRPr kumimoji="0" lang="en-US" sz="1800" b="0" i="0" u="none" strike="noStrike" cap="none" normalizeH="0" baseline="0" dirty="0">
              <a:ln>
                <a:noFill/>
              </a:ln>
              <a:effectLst/>
              <a:latin typeface="Arial" panose="020B0604020202020204" pitchFamily="34" charset="0"/>
              <a:ea typeface="Microsoft YaHei" panose="020B0503020204020204" pitchFamily="34" charset="-122"/>
            </a:endParaRPr>
          </a:p>
        </p:txBody>
      </p:sp>
      <p:sp>
        <p:nvSpPr>
          <p:cNvPr id="20" name="Arrow: Down 19">
            <a:extLst>
              <a:ext uri="{FF2B5EF4-FFF2-40B4-BE49-F238E27FC236}">
                <a16:creationId xmlns:a16="http://schemas.microsoft.com/office/drawing/2014/main" id="{4AD52640-4168-4D8E-8708-BF24D9A2A040}"/>
              </a:ext>
            </a:extLst>
          </p:cNvPr>
          <p:cNvSpPr/>
          <p:nvPr/>
        </p:nvSpPr>
        <p:spPr bwMode="auto">
          <a:xfrm rot="20868319">
            <a:off x="2950892" y="3359011"/>
            <a:ext cx="381000" cy="1014558"/>
          </a:xfrm>
          <a:prstGeom prst="downArrow">
            <a:avLst/>
          </a:prstGeom>
          <a:solidFill>
            <a:srgbClr val="00B8FF"/>
          </a:solidFill>
          <a:ln w="9525" cap="flat" cmpd="sng" algn="ctr">
            <a:no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l" defTabSz="457200" rtl="0" eaLnBrk="1" fontAlgn="base" latinLnBrk="0" hangingPunct="0">
              <a:lnSpc>
                <a:spcPct val="93000"/>
              </a:lnSpc>
              <a:spcBef>
                <a:spcPct val="0"/>
              </a:spcBef>
              <a:spcAft>
                <a:spcPct val="0"/>
              </a:spcAft>
              <a:buClr>
                <a:srgbClr val="000000"/>
              </a:buClr>
              <a:buSzPct val="100000"/>
              <a:buFont typeface="Times New Roman" panose="02020603050405020304" pitchFamily="18" charset="0"/>
              <a:buNone/>
              <a:tabLst/>
            </a:pPr>
            <a:endParaRPr kumimoji="0" lang="en-US" sz="1800" b="0" i="0" u="none" strike="noStrike" cap="none" normalizeH="0" baseline="0" dirty="0">
              <a:ln>
                <a:noFill/>
              </a:ln>
              <a:effectLst/>
              <a:latin typeface="Arial" panose="020B0604020202020204" pitchFamily="34" charset="0"/>
              <a:ea typeface="Microsoft YaHei" panose="020B0503020204020204" pitchFamily="34" charset="-122"/>
            </a:endParaRPr>
          </a:p>
        </p:txBody>
      </p:sp>
      <p:sp>
        <p:nvSpPr>
          <p:cNvPr id="16" name="TextBox 15">
            <a:extLst>
              <a:ext uri="{FF2B5EF4-FFF2-40B4-BE49-F238E27FC236}">
                <a16:creationId xmlns:a16="http://schemas.microsoft.com/office/drawing/2014/main" id="{52E8AB80-96E0-474C-BD84-E79F8815909B}"/>
              </a:ext>
            </a:extLst>
          </p:cNvPr>
          <p:cNvSpPr txBox="1"/>
          <p:nvPr/>
        </p:nvSpPr>
        <p:spPr>
          <a:xfrm>
            <a:off x="7010401" y="5542929"/>
            <a:ext cx="2133600" cy="461665"/>
          </a:xfrm>
          <a:prstGeom prst="rect">
            <a:avLst/>
          </a:prstGeom>
          <a:noFill/>
        </p:spPr>
        <p:txBody>
          <a:bodyPr wrap="square" rtlCol="0">
            <a:spAutoFit/>
          </a:bodyPr>
          <a:lstStyle/>
          <a:p>
            <a:r>
              <a:rPr lang="en-US" sz="1200" dirty="0"/>
              <a:t>* PolioPlus, Peace Centers,</a:t>
            </a:r>
          </a:p>
          <a:p>
            <a:pPr marL="111125">
              <a:tabLst>
                <a:tab pos="111125" algn="l"/>
              </a:tabLst>
            </a:pPr>
            <a:r>
              <a:rPr lang="en-US" sz="1200" dirty="0"/>
              <a:t>Other Districts, etc.</a:t>
            </a:r>
          </a:p>
        </p:txBody>
      </p:sp>
      <p:sp>
        <p:nvSpPr>
          <p:cNvPr id="22" name="Arrow: Down 21">
            <a:extLst>
              <a:ext uri="{FF2B5EF4-FFF2-40B4-BE49-F238E27FC236}">
                <a16:creationId xmlns:a16="http://schemas.microsoft.com/office/drawing/2014/main" id="{4D73AAA6-8069-44C3-9577-D7CAD2B6E342}"/>
              </a:ext>
            </a:extLst>
          </p:cNvPr>
          <p:cNvSpPr/>
          <p:nvPr/>
        </p:nvSpPr>
        <p:spPr bwMode="auto">
          <a:xfrm rot="19058664">
            <a:off x="4156276" y="2937489"/>
            <a:ext cx="381000" cy="1741402"/>
          </a:xfrm>
          <a:prstGeom prst="downArrow">
            <a:avLst/>
          </a:prstGeom>
          <a:solidFill>
            <a:srgbClr val="00B8FF"/>
          </a:solidFill>
          <a:ln w="9525" cap="flat" cmpd="sng" algn="ctr">
            <a:no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l" defTabSz="457200" rtl="0" eaLnBrk="1" fontAlgn="base" latinLnBrk="0" hangingPunct="0">
              <a:lnSpc>
                <a:spcPct val="93000"/>
              </a:lnSpc>
              <a:spcBef>
                <a:spcPct val="0"/>
              </a:spcBef>
              <a:spcAft>
                <a:spcPct val="0"/>
              </a:spcAft>
              <a:buClr>
                <a:srgbClr val="000000"/>
              </a:buClr>
              <a:buSzPct val="100000"/>
              <a:buFont typeface="Times New Roman" panose="02020603050405020304" pitchFamily="18" charset="0"/>
              <a:buNone/>
              <a:tabLst/>
            </a:pPr>
            <a:endParaRPr kumimoji="0" lang="en-US" sz="1800" b="0" i="0" u="none" strike="noStrike" cap="none" normalizeH="0" baseline="0" dirty="0">
              <a:ln>
                <a:noFill/>
              </a:ln>
              <a:effectLst/>
              <a:latin typeface="Arial" panose="020B0604020202020204" pitchFamily="34" charset="0"/>
              <a:ea typeface="Microsoft YaHei" panose="020B0503020204020204" pitchFamily="34" charset="-122"/>
            </a:endParaRPr>
          </a:p>
        </p:txBody>
      </p:sp>
      <p:sp>
        <p:nvSpPr>
          <p:cNvPr id="23" name="Arrow: Down 22">
            <a:extLst>
              <a:ext uri="{FF2B5EF4-FFF2-40B4-BE49-F238E27FC236}">
                <a16:creationId xmlns:a16="http://schemas.microsoft.com/office/drawing/2014/main" id="{2D2D2B1B-8F91-43B9-A2C6-646328228BE6}"/>
              </a:ext>
            </a:extLst>
          </p:cNvPr>
          <p:cNvSpPr/>
          <p:nvPr/>
        </p:nvSpPr>
        <p:spPr bwMode="auto">
          <a:xfrm rot="1561299">
            <a:off x="5685593" y="3304819"/>
            <a:ext cx="381000" cy="1144026"/>
          </a:xfrm>
          <a:prstGeom prst="downArrow">
            <a:avLst/>
          </a:prstGeom>
          <a:solidFill>
            <a:srgbClr val="00B8FF"/>
          </a:solidFill>
          <a:ln w="9525" cap="flat" cmpd="sng" algn="ctr">
            <a:no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l" defTabSz="457200" rtl="0" eaLnBrk="1" fontAlgn="base" latinLnBrk="0" hangingPunct="0">
              <a:lnSpc>
                <a:spcPct val="93000"/>
              </a:lnSpc>
              <a:spcBef>
                <a:spcPct val="0"/>
              </a:spcBef>
              <a:spcAft>
                <a:spcPct val="0"/>
              </a:spcAft>
              <a:buClr>
                <a:srgbClr val="000000"/>
              </a:buClr>
              <a:buSzPct val="100000"/>
              <a:buFont typeface="Times New Roman" panose="02020603050405020304" pitchFamily="18" charset="0"/>
              <a:buNone/>
              <a:tabLst/>
            </a:pPr>
            <a:endParaRPr kumimoji="0" lang="en-US" sz="1800" b="0" i="0" u="none" strike="noStrike" cap="none" normalizeH="0" baseline="0" dirty="0">
              <a:ln>
                <a:noFill/>
              </a:ln>
              <a:effectLst/>
              <a:latin typeface="Arial" panose="020B0604020202020204" pitchFamily="34" charset="0"/>
              <a:ea typeface="Microsoft YaHei" panose="020B0503020204020204" pitchFamily="34" charset="-122"/>
            </a:endParaRPr>
          </a:p>
        </p:txBody>
      </p:sp>
      <p:sp>
        <p:nvSpPr>
          <p:cNvPr id="24" name="Arrow: Down 23">
            <a:extLst>
              <a:ext uri="{FF2B5EF4-FFF2-40B4-BE49-F238E27FC236}">
                <a16:creationId xmlns:a16="http://schemas.microsoft.com/office/drawing/2014/main" id="{51728F0C-1C9B-4933-8AC9-29881AF8A0BC}"/>
              </a:ext>
            </a:extLst>
          </p:cNvPr>
          <p:cNvSpPr/>
          <p:nvPr/>
        </p:nvSpPr>
        <p:spPr bwMode="auto">
          <a:xfrm rot="19548176">
            <a:off x="7082731" y="3232714"/>
            <a:ext cx="381000" cy="1232598"/>
          </a:xfrm>
          <a:prstGeom prst="downArrow">
            <a:avLst/>
          </a:prstGeom>
          <a:solidFill>
            <a:srgbClr val="00B8FF"/>
          </a:solidFill>
          <a:ln w="9525" cap="flat" cmpd="sng" algn="ctr">
            <a:no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l" defTabSz="457200" rtl="0" eaLnBrk="1" fontAlgn="base" latinLnBrk="0" hangingPunct="0">
              <a:lnSpc>
                <a:spcPct val="93000"/>
              </a:lnSpc>
              <a:spcBef>
                <a:spcPct val="0"/>
              </a:spcBef>
              <a:spcAft>
                <a:spcPct val="0"/>
              </a:spcAft>
              <a:buClr>
                <a:srgbClr val="000000"/>
              </a:buClr>
              <a:buSzPct val="100000"/>
              <a:buFont typeface="Times New Roman" panose="02020603050405020304" pitchFamily="18" charset="0"/>
              <a:buNone/>
              <a:tabLst/>
            </a:pPr>
            <a:endParaRPr kumimoji="0" lang="en-US" sz="1800" b="0" i="0" u="none" strike="noStrike" cap="none" normalizeH="0" baseline="0" dirty="0">
              <a:ln>
                <a:noFill/>
              </a:ln>
              <a:effectLst/>
              <a:latin typeface="Arial" panose="020B0604020202020204" pitchFamily="34" charset="0"/>
              <a:ea typeface="Microsoft YaHei" panose="020B0503020204020204" pitchFamily="34" charset="-122"/>
            </a:endParaRPr>
          </a:p>
        </p:txBody>
      </p:sp>
      <p:sp>
        <p:nvSpPr>
          <p:cNvPr id="12" name="Rectangle 11">
            <a:extLst>
              <a:ext uri="{FF2B5EF4-FFF2-40B4-BE49-F238E27FC236}">
                <a16:creationId xmlns:a16="http://schemas.microsoft.com/office/drawing/2014/main" id="{9407EB4A-FF5C-4949-A21F-6469CC69BE33}"/>
              </a:ext>
            </a:extLst>
          </p:cNvPr>
          <p:cNvSpPr/>
          <p:nvPr/>
        </p:nvSpPr>
        <p:spPr>
          <a:xfrm>
            <a:off x="4214498" y="2729064"/>
            <a:ext cx="846707" cy="369332"/>
          </a:xfrm>
          <a:prstGeom prst="rect">
            <a:avLst/>
          </a:prstGeom>
        </p:spPr>
        <p:txBody>
          <a:bodyPr wrap="square">
            <a:spAutoFit/>
          </a:bodyPr>
          <a:lstStyle/>
          <a:p>
            <a:r>
              <a:rPr lang="en-US" altLang="en-US" dirty="0">
                <a:latin typeface="Arial Narrow Bold" panose="020B0706020202030204" pitchFamily="34" charset="0"/>
              </a:rPr>
              <a:t>SHARE</a:t>
            </a:r>
            <a:endParaRPr lang="en-US" dirty="0"/>
          </a:p>
        </p:txBody>
      </p:sp>
      <p:sp>
        <p:nvSpPr>
          <p:cNvPr id="21" name="Arrow: Chevron 20">
            <a:extLst>
              <a:ext uri="{FF2B5EF4-FFF2-40B4-BE49-F238E27FC236}">
                <a16:creationId xmlns:a16="http://schemas.microsoft.com/office/drawing/2014/main" id="{DE234119-33C9-46BC-A948-DA3D8D9C4613}"/>
              </a:ext>
            </a:extLst>
          </p:cNvPr>
          <p:cNvSpPr/>
          <p:nvPr/>
        </p:nvSpPr>
        <p:spPr bwMode="auto">
          <a:xfrm>
            <a:off x="5029200" y="2710831"/>
            <a:ext cx="152400" cy="349968"/>
          </a:xfrm>
          <a:prstGeom prst="chevron">
            <a:avLst/>
          </a:pr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l" defTabSz="457200" rtl="0" eaLnBrk="1" fontAlgn="base" latinLnBrk="0" hangingPunct="0">
              <a:lnSpc>
                <a:spcPct val="93000"/>
              </a:lnSpc>
              <a:spcBef>
                <a:spcPct val="0"/>
              </a:spcBef>
              <a:spcAft>
                <a:spcPct val="0"/>
              </a:spcAft>
              <a:buClr>
                <a:srgbClr val="000000"/>
              </a:buClr>
              <a:buSzPct val="100000"/>
              <a:buFont typeface="Times New Roman" panose="02020603050405020304" pitchFamily="18" charset="0"/>
              <a:buNone/>
              <a:tabLst/>
            </a:pPr>
            <a:endParaRPr kumimoji="0" lang="en-US" sz="1800" b="0" i="0" u="none" strike="noStrike" cap="none" normalizeH="0" baseline="0" dirty="0">
              <a:ln>
                <a:noFill/>
              </a:ln>
              <a:effectLst/>
              <a:latin typeface="Arial" panose="020B0604020202020204" pitchFamily="34" charset="0"/>
              <a:ea typeface="Microsoft YaHei" panose="020B0503020204020204" pitchFamily="34" charset="-122"/>
            </a:endParaRPr>
          </a:p>
        </p:txBody>
      </p:sp>
      <p:sp>
        <p:nvSpPr>
          <p:cNvPr id="26" name="Arrow: Chevron 25">
            <a:extLst>
              <a:ext uri="{FF2B5EF4-FFF2-40B4-BE49-F238E27FC236}">
                <a16:creationId xmlns:a16="http://schemas.microsoft.com/office/drawing/2014/main" id="{E7FC8F99-CC2C-4890-8D2C-B874C141C5B9}"/>
              </a:ext>
            </a:extLst>
          </p:cNvPr>
          <p:cNvSpPr/>
          <p:nvPr/>
        </p:nvSpPr>
        <p:spPr bwMode="auto">
          <a:xfrm flipH="1">
            <a:off x="4114800" y="2716623"/>
            <a:ext cx="152400" cy="349968"/>
          </a:xfrm>
          <a:prstGeom prst="chevron">
            <a:avLst/>
          </a:pr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l" defTabSz="457200" rtl="0" eaLnBrk="1" fontAlgn="base" latinLnBrk="0" hangingPunct="0">
              <a:lnSpc>
                <a:spcPct val="93000"/>
              </a:lnSpc>
              <a:spcBef>
                <a:spcPct val="0"/>
              </a:spcBef>
              <a:spcAft>
                <a:spcPct val="0"/>
              </a:spcAft>
              <a:buClr>
                <a:srgbClr val="000000"/>
              </a:buClr>
              <a:buSzPct val="100000"/>
              <a:buFont typeface="Times New Roman" panose="02020603050405020304" pitchFamily="18" charset="0"/>
              <a:buNone/>
              <a:tabLst/>
            </a:pPr>
            <a:endParaRPr kumimoji="0" lang="en-US" sz="1800" b="0" i="0" u="none" strike="noStrike" cap="none" normalizeH="0" baseline="0" dirty="0">
              <a:ln>
                <a:noFill/>
              </a:ln>
              <a:effectLst/>
              <a:latin typeface="Arial" panose="020B0604020202020204" pitchFamily="34" charset="0"/>
              <a:ea typeface="Microsoft YaHei" panose="020B0503020204020204" pitchFamily="34" charset="-122"/>
            </a:endParaRPr>
          </a:p>
        </p:txBody>
      </p:sp>
      <p:sp>
        <p:nvSpPr>
          <p:cNvPr id="25" name="Rectangle: Rounded Corners 24">
            <a:extLst>
              <a:ext uri="{FF2B5EF4-FFF2-40B4-BE49-F238E27FC236}">
                <a16:creationId xmlns:a16="http://schemas.microsoft.com/office/drawing/2014/main" id="{AB397A50-3863-41BF-A018-918541A7B382}"/>
              </a:ext>
            </a:extLst>
          </p:cNvPr>
          <p:cNvSpPr/>
          <p:nvPr/>
        </p:nvSpPr>
        <p:spPr>
          <a:xfrm>
            <a:off x="2249269" y="4108622"/>
            <a:ext cx="4528182" cy="1649762"/>
          </a:xfrm>
          <a:prstGeom prst="roundRect">
            <a:avLst/>
          </a:prstGeom>
          <a:solidFill>
            <a:schemeClr val="accent1">
              <a:alpha val="34000"/>
            </a:schemeClr>
          </a:solidFill>
          <a:ln>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chemeClr val="accent2"/>
                </a:solidFill>
              </a:rPr>
              <a:t>How Can My Club Qualify for Grants?</a:t>
            </a:r>
          </a:p>
        </p:txBody>
      </p:sp>
      <p:sp>
        <p:nvSpPr>
          <p:cNvPr id="3" name="Content Placeholder 2"/>
          <p:cNvSpPr>
            <a:spLocks noGrp="1"/>
          </p:cNvSpPr>
          <p:nvPr>
            <p:ph idx="1"/>
          </p:nvPr>
        </p:nvSpPr>
        <p:spPr>
          <a:xfrm>
            <a:off x="1828800" y="2457450"/>
            <a:ext cx="5772150" cy="2686050"/>
          </a:xfrm>
        </p:spPr>
        <p:txBody>
          <a:bodyPr/>
          <a:lstStyle/>
          <a:p>
            <a:r>
              <a:rPr lang="en-US" b="1" dirty="0"/>
              <a:t>1.  TRAINING</a:t>
            </a:r>
            <a:r>
              <a:rPr lang="en-US" dirty="0"/>
              <a:t>  </a:t>
            </a:r>
          </a:p>
          <a:p>
            <a:r>
              <a:rPr lang="en-US" dirty="0"/>
              <a:t>      </a:t>
            </a:r>
          </a:p>
          <a:p>
            <a:r>
              <a:rPr lang="en-US" b="1" dirty="0"/>
              <a:t>2. ACCEPTANCE of SEWARDSHIP</a:t>
            </a:r>
          </a:p>
          <a:p>
            <a:endParaRPr lang="en-US" b="1" dirty="0"/>
          </a:p>
          <a:p>
            <a:r>
              <a:rPr lang="en-US" b="1" dirty="0"/>
              <a:t>3.  GIVING</a:t>
            </a:r>
            <a:endParaRPr lang="en-US" dirty="0"/>
          </a:p>
        </p:txBody>
      </p:sp>
    </p:spTree>
    <p:extLst>
      <p:ext uri="{BB962C8B-B14F-4D97-AF65-F5344CB8AC3E}">
        <p14:creationId xmlns:p14="http://schemas.microsoft.com/office/powerpoint/2010/main" val="36256471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
                                            <p:txEl>
                                              <p:pRg st="2" end="2"/>
                                            </p:txEl>
                                          </p:spTgt>
                                        </p:tgtEl>
                                        <p:attrNameLst>
                                          <p:attrName>style.visibility</p:attrName>
                                        </p:attrNameLst>
                                      </p:cBhvr>
                                      <p:to>
                                        <p:strVal val="visible"/>
                                      </p:to>
                                    </p:set>
                                    <p:animEffect transition="in" filter="fade">
                                      <p:cBhvr>
                                        <p:cTn id="14" dur="1000"/>
                                        <p:tgtEl>
                                          <p:spTgt spid="3">
                                            <p:txEl>
                                              <p:pRg st="2" end="2"/>
                                            </p:txEl>
                                          </p:spTgt>
                                        </p:tgtEl>
                                      </p:cBhvr>
                                    </p:animEffect>
                                    <p:anim calcmode="lin" valueType="num">
                                      <p:cBhvr>
                                        <p:cTn id="15"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3">
                                            <p:txEl>
                                              <p:pRg st="4" end="4"/>
                                            </p:txEl>
                                          </p:spTgt>
                                        </p:tgtEl>
                                        <p:attrNameLst>
                                          <p:attrName>style.visibility</p:attrName>
                                        </p:attrNameLst>
                                      </p:cBhvr>
                                      <p:to>
                                        <p:strVal val="visible"/>
                                      </p:to>
                                    </p:set>
                                    <p:animEffect transition="in" filter="fade">
                                      <p:cBhvr>
                                        <p:cTn id="21" dur="1000"/>
                                        <p:tgtEl>
                                          <p:spTgt spid="3">
                                            <p:txEl>
                                              <p:pRg st="4" end="4"/>
                                            </p:txEl>
                                          </p:spTgt>
                                        </p:tgtEl>
                                      </p:cBhvr>
                                    </p:animEffect>
                                    <p:anim calcmode="lin" valueType="num">
                                      <p:cBhvr>
                                        <p:cTn id="22"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600200" y="762000"/>
            <a:ext cx="6172200" cy="3714750"/>
          </a:xfrm>
        </p:spPr>
        <p:txBody>
          <a:bodyPr/>
          <a:lstStyle/>
          <a:p>
            <a:pPr algn="ctr"/>
            <a:r>
              <a:rPr lang="en-US" sz="2800" dirty="0">
                <a:solidFill>
                  <a:schemeClr val="accent4">
                    <a:lumMod val="95000"/>
                    <a:lumOff val="5000"/>
                  </a:schemeClr>
                </a:solidFill>
              </a:rPr>
              <a:t>Requirement One:  </a:t>
            </a:r>
            <a:r>
              <a:rPr lang="en-US" sz="2800" dirty="0">
                <a:solidFill>
                  <a:srgbClr val="0070C0"/>
                </a:solidFill>
                <a:effectLst>
                  <a:outerShdw blurRad="38100" dist="38100" dir="2700000" algn="tl">
                    <a:srgbClr val="000000">
                      <a:alpha val="43137"/>
                    </a:srgbClr>
                  </a:outerShdw>
                </a:effectLst>
              </a:rPr>
              <a:t>TRAINING</a:t>
            </a:r>
            <a:endParaRPr lang="en-US" sz="2800" u="sng" dirty="0">
              <a:solidFill>
                <a:srgbClr val="0070C0"/>
              </a:solidFill>
              <a:effectLst>
                <a:outerShdw blurRad="38100" dist="38100" dir="2700000" algn="tl">
                  <a:srgbClr val="000000">
                    <a:alpha val="43137"/>
                  </a:srgbClr>
                </a:outerShdw>
              </a:effectLst>
            </a:endParaRPr>
          </a:p>
          <a:p>
            <a:endParaRPr lang="en-US" dirty="0"/>
          </a:p>
          <a:p>
            <a:pPr marL="0" indent="0"/>
            <a:r>
              <a:rPr lang="en-US" dirty="0"/>
              <a:t>         Two club members must attend                               </a:t>
            </a:r>
          </a:p>
          <a:p>
            <a:pPr marL="0" indent="0"/>
            <a:r>
              <a:rPr lang="en-US" i="1" dirty="0"/>
              <a:t>          Grant Management Seminar </a:t>
            </a:r>
          </a:p>
          <a:p>
            <a:pPr marL="0" indent="0"/>
            <a:endParaRPr lang="en-US" i="1" dirty="0"/>
          </a:p>
          <a:p>
            <a:pPr marL="0" indent="0"/>
            <a:r>
              <a:rPr lang="en-US" sz="1800" dirty="0"/>
              <a:t>Recommended:  </a:t>
            </a:r>
          </a:p>
          <a:p>
            <a:pPr marL="342900" indent="-342900">
              <a:buAutoNum type="arabicPeriod"/>
            </a:pPr>
            <a:r>
              <a:rPr lang="en-US" sz="1800" dirty="0"/>
              <a:t>Club President Elect</a:t>
            </a:r>
          </a:p>
          <a:p>
            <a:pPr marL="342900" indent="-342900">
              <a:buAutoNum type="arabicPeriod"/>
            </a:pPr>
            <a:r>
              <a:rPr lang="en-US" sz="1800" dirty="0"/>
              <a:t>Club Rotary Foundation Chair</a:t>
            </a:r>
          </a:p>
          <a:p>
            <a:pPr marL="0" indent="0"/>
            <a:endParaRPr lang="en-US" sz="1800" dirty="0"/>
          </a:p>
          <a:p>
            <a:pPr marL="342900" indent="-342900">
              <a:buAutoNum type="arabicPeriod"/>
            </a:pPr>
            <a:endParaRPr lang="en-US" sz="1800" dirty="0"/>
          </a:p>
          <a:p>
            <a:pPr marL="0" indent="0"/>
            <a:endParaRPr lang="en-US" sz="1800" dirty="0"/>
          </a:p>
          <a:p>
            <a:pPr marL="0" indent="0"/>
            <a:r>
              <a:rPr lang="en-US" sz="1800" dirty="0"/>
              <a:t> </a:t>
            </a:r>
          </a:p>
          <a:p>
            <a:pPr marL="0" indent="0"/>
            <a:endParaRPr lang="en-US" sz="1800" dirty="0"/>
          </a:p>
          <a:p>
            <a:pPr marL="0" indent="0"/>
            <a:r>
              <a:rPr lang="en-US" sz="1350" dirty="0"/>
              <a:t>                                                                                                            </a:t>
            </a:r>
          </a:p>
          <a:p>
            <a:pPr marL="0" indent="0"/>
            <a:r>
              <a:rPr lang="en-US" dirty="0"/>
              <a:t>     </a:t>
            </a:r>
          </a:p>
        </p:txBody>
      </p:sp>
    </p:spTree>
    <p:extLst>
      <p:ext uri="{BB962C8B-B14F-4D97-AF65-F5344CB8AC3E}">
        <p14:creationId xmlns:p14="http://schemas.microsoft.com/office/powerpoint/2010/main" val="325622556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p:txBody>
          <a:bodyPr/>
          <a:lstStyle/>
          <a:p>
            <a:pPr eaLnBrk="1" hangingPunct="1"/>
            <a:r>
              <a:rPr lang="en-US" sz="2800" dirty="0">
                <a:solidFill>
                  <a:schemeClr val="accent4">
                    <a:lumMod val="95000"/>
                    <a:lumOff val="5000"/>
                  </a:schemeClr>
                </a:solidFill>
                <a:latin typeface="+mn-lt"/>
                <a:ea typeface="+mn-ea"/>
                <a:cs typeface="+mn-cs"/>
              </a:rPr>
              <a:t>Requirement Two:  </a:t>
            </a:r>
            <a:r>
              <a:rPr lang="en-US" sz="2800" dirty="0">
                <a:solidFill>
                  <a:srgbClr val="0070C0"/>
                </a:solidFill>
                <a:effectLst>
                  <a:outerShdw blurRad="38100" dist="38100" dir="2700000" algn="tl">
                    <a:srgbClr val="000000">
                      <a:alpha val="43137"/>
                    </a:srgbClr>
                  </a:outerShdw>
                </a:effectLst>
                <a:latin typeface="+mn-lt"/>
                <a:ea typeface="+mn-ea"/>
                <a:cs typeface="+mn-cs"/>
              </a:rPr>
              <a:t>STEWARDSHIP</a:t>
            </a:r>
          </a:p>
        </p:txBody>
      </p:sp>
      <p:sp>
        <p:nvSpPr>
          <p:cNvPr id="6147" name="Rectangle 3"/>
          <p:cNvSpPr>
            <a:spLocks noGrp="1" noChangeArrowheads="1"/>
          </p:cNvSpPr>
          <p:nvPr>
            <p:ph type="body" idx="1"/>
          </p:nvPr>
        </p:nvSpPr>
        <p:spPr>
          <a:xfrm>
            <a:off x="1485900" y="1646039"/>
            <a:ext cx="6819900" cy="3565922"/>
          </a:xfrm>
        </p:spPr>
        <p:txBody>
          <a:bodyPr/>
          <a:lstStyle/>
          <a:p>
            <a:pPr marL="0" indent="0" eaLnBrk="1" hangingPunct="1">
              <a:lnSpc>
                <a:spcPct val="90000"/>
              </a:lnSpc>
            </a:pPr>
            <a:r>
              <a:rPr lang="en-US" dirty="0"/>
              <a:t>Stewardship is the responsible management and oversight of grant funds, including:</a:t>
            </a:r>
          </a:p>
          <a:p>
            <a:pPr marL="0" indent="0" eaLnBrk="1" hangingPunct="1">
              <a:lnSpc>
                <a:spcPct val="90000"/>
              </a:lnSpc>
            </a:pPr>
            <a:endParaRPr lang="en-US" sz="375" dirty="0"/>
          </a:p>
          <a:p>
            <a:pPr marL="542925" lvl="1" indent="-457200" eaLnBrk="1" hangingPunct="1"/>
            <a:r>
              <a:rPr lang="en-US" sz="2325" dirty="0"/>
              <a:t>Standard business practices</a:t>
            </a:r>
          </a:p>
          <a:p>
            <a:pPr marL="542925" lvl="1" indent="-457200" eaLnBrk="1" hangingPunct="1"/>
            <a:r>
              <a:rPr lang="en-US" sz="2325" dirty="0"/>
              <a:t>Rotarian supervision </a:t>
            </a:r>
          </a:p>
          <a:p>
            <a:pPr marL="542925" lvl="1" indent="-457200" eaLnBrk="1" hangingPunct="1"/>
            <a:r>
              <a:rPr lang="en-US" sz="2325" dirty="0"/>
              <a:t>Financial records review</a:t>
            </a:r>
          </a:p>
          <a:p>
            <a:pPr marL="542925" lvl="1" indent="-457200" eaLnBrk="1" hangingPunct="1"/>
            <a:r>
              <a:rPr lang="en-US" sz="2325" dirty="0"/>
              <a:t>Oversight of funds</a:t>
            </a:r>
          </a:p>
          <a:p>
            <a:pPr marL="542925" lvl="1" indent="-457200" eaLnBrk="1" hangingPunct="1"/>
            <a:r>
              <a:rPr lang="en-US" sz="2325" dirty="0"/>
              <a:t>Reporting of irregularities</a:t>
            </a:r>
          </a:p>
          <a:p>
            <a:pPr marL="542925" lvl="1" indent="-457200" eaLnBrk="1" hangingPunct="1"/>
            <a:r>
              <a:rPr lang="en-US" sz="2325" dirty="0"/>
              <a:t>Timely submission of reports</a:t>
            </a:r>
          </a:p>
        </p:txBody>
      </p:sp>
    </p:spTree>
    <p:extLst>
      <p:ext uri="{BB962C8B-B14F-4D97-AF65-F5344CB8AC3E}">
        <p14:creationId xmlns:p14="http://schemas.microsoft.com/office/powerpoint/2010/main" val="79953781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5" name="Rectangle 1">
            <a:extLst>
              <a:ext uri="{FF2B5EF4-FFF2-40B4-BE49-F238E27FC236}">
                <a16:creationId xmlns:a16="http://schemas.microsoft.com/office/drawing/2014/main" id="{E045CEDD-6F3A-4E49-A2E2-1F3C477A4ACF}"/>
              </a:ext>
            </a:extLst>
          </p:cNvPr>
          <p:cNvSpPr>
            <a:spLocks noChangeArrowheads="1"/>
          </p:cNvSpPr>
          <p:nvPr/>
        </p:nvSpPr>
        <p:spPr bwMode="auto">
          <a:xfrm>
            <a:off x="407988" y="1404938"/>
            <a:ext cx="8326437" cy="44116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p>
        </p:txBody>
      </p:sp>
      <p:sp>
        <p:nvSpPr>
          <p:cNvPr id="6146" name="Rectangle 2">
            <a:extLst>
              <a:ext uri="{FF2B5EF4-FFF2-40B4-BE49-F238E27FC236}">
                <a16:creationId xmlns:a16="http://schemas.microsoft.com/office/drawing/2014/main" id="{554B727D-5490-4867-97BF-8E3B00A3441A}"/>
              </a:ext>
            </a:extLst>
          </p:cNvPr>
          <p:cNvSpPr>
            <a:spLocks noChangeArrowheads="1"/>
          </p:cNvSpPr>
          <p:nvPr/>
        </p:nvSpPr>
        <p:spPr bwMode="auto">
          <a:xfrm>
            <a:off x="189706" y="393065"/>
            <a:ext cx="8763000" cy="8747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lstStyle>
            <a:lvl1pPr>
              <a:tabLst>
                <a:tab pos="723900" algn="l"/>
                <a:tab pos="1447800" algn="l"/>
                <a:tab pos="2171700" algn="l"/>
                <a:tab pos="2894013" algn="l"/>
                <a:tab pos="3617913" algn="l"/>
                <a:tab pos="4343400" algn="l"/>
                <a:tab pos="5067300" algn="l"/>
                <a:tab pos="5791200" algn="l"/>
                <a:tab pos="6515100" algn="l"/>
                <a:tab pos="7237413" algn="l"/>
                <a:tab pos="7961313" algn="l"/>
                <a:tab pos="8686800" algn="l"/>
              </a:tabLst>
              <a:defRPr>
                <a:solidFill>
                  <a:srgbClr val="000000"/>
                </a:solidFill>
                <a:latin typeface="Arial" panose="020B0604020202020204" pitchFamily="34" charset="0"/>
                <a:ea typeface="Microsoft YaHei" panose="020B0503020204020204" pitchFamily="34" charset="-122"/>
              </a:defRPr>
            </a:lvl1pPr>
            <a:lvl2pPr>
              <a:tabLst>
                <a:tab pos="723900" algn="l"/>
                <a:tab pos="1447800" algn="l"/>
                <a:tab pos="2171700" algn="l"/>
                <a:tab pos="2894013" algn="l"/>
                <a:tab pos="3617913" algn="l"/>
                <a:tab pos="4343400" algn="l"/>
                <a:tab pos="5067300" algn="l"/>
                <a:tab pos="5791200" algn="l"/>
                <a:tab pos="6515100" algn="l"/>
                <a:tab pos="7237413" algn="l"/>
                <a:tab pos="7961313" algn="l"/>
                <a:tab pos="8686800" algn="l"/>
              </a:tabLst>
              <a:defRPr>
                <a:solidFill>
                  <a:srgbClr val="000000"/>
                </a:solidFill>
                <a:latin typeface="Arial" panose="020B0604020202020204" pitchFamily="34" charset="0"/>
                <a:ea typeface="Microsoft YaHei" panose="020B0503020204020204" pitchFamily="34" charset="-122"/>
              </a:defRPr>
            </a:lvl2pPr>
            <a:lvl3pPr>
              <a:tabLst>
                <a:tab pos="723900" algn="l"/>
                <a:tab pos="1447800" algn="l"/>
                <a:tab pos="2171700" algn="l"/>
                <a:tab pos="2894013" algn="l"/>
                <a:tab pos="3617913" algn="l"/>
                <a:tab pos="4343400" algn="l"/>
                <a:tab pos="5067300" algn="l"/>
                <a:tab pos="5791200" algn="l"/>
                <a:tab pos="6515100" algn="l"/>
                <a:tab pos="7237413" algn="l"/>
                <a:tab pos="7961313" algn="l"/>
                <a:tab pos="8686800" algn="l"/>
              </a:tabLst>
              <a:defRPr>
                <a:solidFill>
                  <a:srgbClr val="000000"/>
                </a:solidFill>
                <a:latin typeface="Arial" panose="020B0604020202020204" pitchFamily="34" charset="0"/>
                <a:ea typeface="Microsoft YaHei" panose="020B0503020204020204" pitchFamily="34" charset="-122"/>
              </a:defRPr>
            </a:lvl3pPr>
            <a:lvl4pPr>
              <a:tabLst>
                <a:tab pos="723900" algn="l"/>
                <a:tab pos="1447800" algn="l"/>
                <a:tab pos="2171700" algn="l"/>
                <a:tab pos="2894013" algn="l"/>
                <a:tab pos="3617913" algn="l"/>
                <a:tab pos="4343400" algn="l"/>
                <a:tab pos="5067300" algn="l"/>
                <a:tab pos="5791200" algn="l"/>
                <a:tab pos="6515100" algn="l"/>
                <a:tab pos="7237413" algn="l"/>
                <a:tab pos="7961313" algn="l"/>
                <a:tab pos="8686800" algn="l"/>
              </a:tabLst>
              <a:defRPr>
                <a:solidFill>
                  <a:srgbClr val="000000"/>
                </a:solidFill>
                <a:latin typeface="Arial" panose="020B0604020202020204" pitchFamily="34" charset="0"/>
                <a:ea typeface="Microsoft YaHei" panose="020B0503020204020204" pitchFamily="34" charset="-122"/>
              </a:defRPr>
            </a:lvl4pPr>
            <a:lvl5pPr>
              <a:tabLst>
                <a:tab pos="723900" algn="l"/>
                <a:tab pos="1447800" algn="l"/>
                <a:tab pos="2171700" algn="l"/>
                <a:tab pos="2894013" algn="l"/>
                <a:tab pos="3617913" algn="l"/>
                <a:tab pos="4343400" algn="l"/>
                <a:tab pos="5067300" algn="l"/>
                <a:tab pos="5791200" algn="l"/>
                <a:tab pos="6515100" algn="l"/>
                <a:tab pos="7237413" algn="l"/>
                <a:tab pos="7961313" algn="l"/>
                <a:tab pos="8686800" algn="l"/>
              </a:tabLst>
              <a:defRPr>
                <a:solidFill>
                  <a:srgbClr val="000000"/>
                </a:solidFill>
                <a:latin typeface="Arial" panose="020B0604020202020204" pitchFamily="34" charset="0"/>
                <a:ea typeface="Microsoft YaHei" panose="020B0503020204020204" pitchFamily="34" charset="-122"/>
              </a:defRPr>
            </a:lvl5pPr>
            <a:lvl6pPr marL="25146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4013" algn="l"/>
                <a:tab pos="3617913" algn="l"/>
                <a:tab pos="4343400" algn="l"/>
                <a:tab pos="5067300" algn="l"/>
                <a:tab pos="5791200" algn="l"/>
                <a:tab pos="6515100" algn="l"/>
                <a:tab pos="7237413" algn="l"/>
                <a:tab pos="7961313" algn="l"/>
                <a:tab pos="8686800" algn="l"/>
              </a:tabLst>
              <a:defRPr>
                <a:solidFill>
                  <a:srgbClr val="000000"/>
                </a:solidFill>
                <a:latin typeface="Arial" panose="020B0604020202020204" pitchFamily="34" charset="0"/>
                <a:ea typeface="Microsoft YaHei" panose="020B0503020204020204" pitchFamily="34" charset="-122"/>
              </a:defRPr>
            </a:lvl6pPr>
            <a:lvl7pPr marL="29718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4013" algn="l"/>
                <a:tab pos="3617913" algn="l"/>
                <a:tab pos="4343400" algn="l"/>
                <a:tab pos="5067300" algn="l"/>
                <a:tab pos="5791200" algn="l"/>
                <a:tab pos="6515100" algn="l"/>
                <a:tab pos="7237413" algn="l"/>
                <a:tab pos="7961313" algn="l"/>
                <a:tab pos="8686800" algn="l"/>
              </a:tabLst>
              <a:defRPr>
                <a:solidFill>
                  <a:srgbClr val="000000"/>
                </a:solidFill>
                <a:latin typeface="Arial" panose="020B0604020202020204" pitchFamily="34" charset="0"/>
                <a:ea typeface="Microsoft YaHei" panose="020B0503020204020204" pitchFamily="34" charset="-122"/>
              </a:defRPr>
            </a:lvl7pPr>
            <a:lvl8pPr marL="34290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4013" algn="l"/>
                <a:tab pos="3617913" algn="l"/>
                <a:tab pos="4343400" algn="l"/>
                <a:tab pos="5067300" algn="l"/>
                <a:tab pos="5791200" algn="l"/>
                <a:tab pos="6515100" algn="l"/>
                <a:tab pos="7237413" algn="l"/>
                <a:tab pos="7961313" algn="l"/>
                <a:tab pos="8686800" algn="l"/>
              </a:tabLst>
              <a:defRPr>
                <a:solidFill>
                  <a:srgbClr val="000000"/>
                </a:solidFill>
                <a:latin typeface="Arial" panose="020B0604020202020204" pitchFamily="34" charset="0"/>
                <a:ea typeface="Microsoft YaHei" panose="020B0503020204020204" pitchFamily="34" charset="-122"/>
              </a:defRPr>
            </a:lvl8pPr>
            <a:lvl9pPr marL="38862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4013" algn="l"/>
                <a:tab pos="3617913" algn="l"/>
                <a:tab pos="4343400" algn="l"/>
                <a:tab pos="5067300" algn="l"/>
                <a:tab pos="5791200" algn="l"/>
                <a:tab pos="6515100" algn="l"/>
                <a:tab pos="7237413" algn="l"/>
                <a:tab pos="7961313" algn="l"/>
                <a:tab pos="8686800" algn="l"/>
              </a:tabLst>
              <a:defRPr>
                <a:solidFill>
                  <a:srgbClr val="000000"/>
                </a:solidFill>
                <a:latin typeface="Arial" panose="020B0604020202020204" pitchFamily="34" charset="0"/>
                <a:ea typeface="Microsoft YaHei" panose="020B0503020204020204" pitchFamily="34" charset="-122"/>
              </a:defRPr>
            </a:lvl9pPr>
          </a:lstStyle>
          <a:p>
            <a:pPr hangingPunct="1">
              <a:lnSpc>
                <a:spcPct val="80000"/>
              </a:lnSpc>
            </a:pPr>
            <a:r>
              <a:rPr lang="en-US" altLang="en-US" sz="3600" b="1" dirty="0">
                <a:solidFill>
                  <a:schemeClr val="accent2"/>
                </a:solidFill>
                <a:latin typeface="Arial Narrow Bold" charset="0"/>
              </a:rPr>
              <a:t>The Rotary Foundation  (TRF) – Some Basics</a:t>
            </a:r>
          </a:p>
        </p:txBody>
      </p:sp>
      <p:sp>
        <p:nvSpPr>
          <p:cNvPr id="6147" name="Rectangle 3">
            <a:extLst>
              <a:ext uri="{FF2B5EF4-FFF2-40B4-BE49-F238E27FC236}">
                <a16:creationId xmlns:a16="http://schemas.microsoft.com/office/drawing/2014/main" id="{802D7EF4-C5AB-4CC5-8445-44113EB74DDE}"/>
              </a:ext>
            </a:extLst>
          </p:cNvPr>
          <p:cNvSpPr>
            <a:spLocks noChangeArrowheads="1"/>
          </p:cNvSpPr>
          <p:nvPr/>
        </p:nvSpPr>
        <p:spPr bwMode="auto">
          <a:xfrm>
            <a:off x="358775" y="1143000"/>
            <a:ext cx="8424863" cy="448151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lstStyle>
            <a:lvl1pPr marL="730250" indent="-727075">
              <a:tabLst>
                <a:tab pos="1238250" algn="l"/>
                <a:tab pos="1962150" algn="l"/>
                <a:tab pos="2686050" algn="l"/>
                <a:tab pos="3408363" algn="l"/>
                <a:tab pos="4132263" algn="l"/>
                <a:tab pos="4857750" algn="l"/>
                <a:tab pos="5581650" algn="l"/>
                <a:tab pos="6305550" algn="l"/>
                <a:tab pos="7029450" algn="l"/>
                <a:tab pos="7751763" algn="l"/>
                <a:tab pos="8475663" algn="l"/>
              </a:tabLst>
              <a:defRPr>
                <a:solidFill>
                  <a:srgbClr val="000000"/>
                </a:solidFill>
                <a:latin typeface="Arial" panose="020B0604020202020204" pitchFamily="34" charset="0"/>
                <a:ea typeface="Microsoft YaHei" panose="020B0503020204020204" pitchFamily="34" charset="-122"/>
              </a:defRPr>
            </a:lvl1pPr>
            <a:lvl2pPr>
              <a:tabLst>
                <a:tab pos="1238250" algn="l"/>
                <a:tab pos="1962150" algn="l"/>
                <a:tab pos="2686050" algn="l"/>
                <a:tab pos="3408363" algn="l"/>
                <a:tab pos="4132263" algn="l"/>
                <a:tab pos="4857750" algn="l"/>
                <a:tab pos="5581650" algn="l"/>
                <a:tab pos="6305550" algn="l"/>
                <a:tab pos="7029450" algn="l"/>
                <a:tab pos="7751763" algn="l"/>
                <a:tab pos="8475663" algn="l"/>
              </a:tabLst>
              <a:defRPr>
                <a:solidFill>
                  <a:srgbClr val="000000"/>
                </a:solidFill>
                <a:latin typeface="Arial" panose="020B0604020202020204" pitchFamily="34" charset="0"/>
                <a:ea typeface="Microsoft YaHei" panose="020B0503020204020204" pitchFamily="34" charset="-122"/>
              </a:defRPr>
            </a:lvl2pPr>
            <a:lvl3pPr>
              <a:tabLst>
                <a:tab pos="1238250" algn="l"/>
                <a:tab pos="1962150" algn="l"/>
                <a:tab pos="2686050" algn="l"/>
                <a:tab pos="3408363" algn="l"/>
                <a:tab pos="4132263" algn="l"/>
                <a:tab pos="4857750" algn="l"/>
                <a:tab pos="5581650" algn="l"/>
                <a:tab pos="6305550" algn="l"/>
                <a:tab pos="7029450" algn="l"/>
                <a:tab pos="7751763" algn="l"/>
                <a:tab pos="8475663" algn="l"/>
              </a:tabLst>
              <a:defRPr>
                <a:solidFill>
                  <a:srgbClr val="000000"/>
                </a:solidFill>
                <a:latin typeface="Arial" panose="020B0604020202020204" pitchFamily="34" charset="0"/>
                <a:ea typeface="Microsoft YaHei" panose="020B0503020204020204" pitchFamily="34" charset="-122"/>
              </a:defRPr>
            </a:lvl3pPr>
            <a:lvl4pPr>
              <a:tabLst>
                <a:tab pos="1238250" algn="l"/>
                <a:tab pos="1962150" algn="l"/>
                <a:tab pos="2686050" algn="l"/>
                <a:tab pos="3408363" algn="l"/>
                <a:tab pos="4132263" algn="l"/>
                <a:tab pos="4857750" algn="l"/>
                <a:tab pos="5581650" algn="l"/>
                <a:tab pos="6305550" algn="l"/>
                <a:tab pos="7029450" algn="l"/>
                <a:tab pos="7751763" algn="l"/>
                <a:tab pos="8475663" algn="l"/>
              </a:tabLst>
              <a:defRPr>
                <a:solidFill>
                  <a:srgbClr val="000000"/>
                </a:solidFill>
                <a:latin typeface="Arial" panose="020B0604020202020204" pitchFamily="34" charset="0"/>
                <a:ea typeface="Microsoft YaHei" panose="020B0503020204020204" pitchFamily="34" charset="-122"/>
              </a:defRPr>
            </a:lvl4pPr>
            <a:lvl5pPr>
              <a:tabLst>
                <a:tab pos="1238250" algn="l"/>
                <a:tab pos="1962150" algn="l"/>
                <a:tab pos="2686050" algn="l"/>
                <a:tab pos="3408363" algn="l"/>
                <a:tab pos="4132263" algn="l"/>
                <a:tab pos="4857750" algn="l"/>
                <a:tab pos="5581650" algn="l"/>
                <a:tab pos="6305550" algn="l"/>
                <a:tab pos="7029450" algn="l"/>
                <a:tab pos="7751763" algn="l"/>
                <a:tab pos="8475663" algn="l"/>
              </a:tabLst>
              <a:defRPr>
                <a:solidFill>
                  <a:srgbClr val="000000"/>
                </a:solidFill>
                <a:latin typeface="Arial" panose="020B0604020202020204" pitchFamily="34" charset="0"/>
                <a:ea typeface="Microsoft YaHei" panose="020B0503020204020204" pitchFamily="34" charset="-122"/>
              </a:defRPr>
            </a:lvl5pPr>
            <a:lvl6pPr marL="25146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1238250" algn="l"/>
                <a:tab pos="1962150" algn="l"/>
                <a:tab pos="2686050" algn="l"/>
                <a:tab pos="3408363" algn="l"/>
                <a:tab pos="4132263" algn="l"/>
                <a:tab pos="4857750" algn="l"/>
                <a:tab pos="5581650" algn="l"/>
                <a:tab pos="6305550" algn="l"/>
                <a:tab pos="7029450" algn="l"/>
                <a:tab pos="7751763" algn="l"/>
                <a:tab pos="8475663" algn="l"/>
              </a:tabLst>
              <a:defRPr>
                <a:solidFill>
                  <a:srgbClr val="000000"/>
                </a:solidFill>
                <a:latin typeface="Arial" panose="020B0604020202020204" pitchFamily="34" charset="0"/>
                <a:ea typeface="Microsoft YaHei" panose="020B0503020204020204" pitchFamily="34" charset="-122"/>
              </a:defRPr>
            </a:lvl6pPr>
            <a:lvl7pPr marL="29718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1238250" algn="l"/>
                <a:tab pos="1962150" algn="l"/>
                <a:tab pos="2686050" algn="l"/>
                <a:tab pos="3408363" algn="l"/>
                <a:tab pos="4132263" algn="l"/>
                <a:tab pos="4857750" algn="l"/>
                <a:tab pos="5581650" algn="l"/>
                <a:tab pos="6305550" algn="l"/>
                <a:tab pos="7029450" algn="l"/>
                <a:tab pos="7751763" algn="l"/>
                <a:tab pos="8475663" algn="l"/>
              </a:tabLst>
              <a:defRPr>
                <a:solidFill>
                  <a:srgbClr val="000000"/>
                </a:solidFill>
                <a:latin typeface="Arial" panose="020B0604020202020204" pitchFamily="34" charset="0"/>
                <a:ea typeface="Microsoft YaHei" panose="020B0503020204020204" pitchFamily="34" charset="-122"/>
              </a:defRPr>
            </a:lvl7pPr>
            <a:lvl8pPr marL="34290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1238250" algn="l"/>
                <a:tab pos="1962150" algn="l"/>
                <a:tab pos="2686050" algn="l"/>
                <a:tab pos="3408363" algn="l"/>
                <a:tab pos="4132263" algn="l"/>
                <a:tab pos="4857750" algn="l"/>
                <a:tab pos="5581650" algn="l"/>
                <a:tab pos="6305550" algn="l"/>
                <a:tab pos="7029450" algn="l"/>
                <a:tab pos="7751763" algn="l"/>
                <a:tab pos="8475663" algn="l"/>
              </a:tabLst>
              <a:defRPr>
                <a:solidFill>
                  <a:srgbClr val="000000"/>
                </a:solidFill>
                <a:latin typeface="Arial" panose="020B0604020202020204" pitchFamily="34" charset="0"/>
                <a:ea typeface="Microsoft YaHei" panose="020B0503020204020204" pitchFamily="34" charset="-122"/>
              </a:defRPr>
            </a:lvl8pPr>
            <a:lvl9pPr marL="38862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1238250" algn="l"/>
                <a:tab pos="1962150" algn="l"/>
                <a:tab pos="2686050" algn="l"/>
                <a:tab pos="3408363" algn="l"/>
                <a:tab pos="4132263" algn="l"/>
                <a:tab pos="4857750" algn="l"/>
                <a:tab pos="5581650" algn="l"/>
                <a:tab pos="6305550" algn="l"/>
                <a:tab pos="7029450" algn="l"/>
                <a:tab pos="7751763" algn="l"/>
                <a:tab pos="8475663" algn="l"/>
              </a:tabLst>
              <a:defRPr>
                <a:solidFill>
                  <a:srgbClr val="000000"/>
                </a:solidFill>
                <a:latin typeface="Arial" panose="020B0604020202020204" pitchFamily="34" charset="0"/>
                <a:ea typeface="Microsoft YaHei" panose="020B0503020204020204" pitchFamily="34" charset="-122"/>
              </a:defRPr>
            </a:lvl9pPr>
          </a:lstStyle>
          <a:p>
            <a:pPr marL="514350" indent="-511175" hangingPunct="1">
              <a:lnSpc>
                <a:spcPct val="100000"/>
              </a:lnSpc>
              <a:spcBef>
                <a:spcPts val="638"/>
              </a:spcBef>
            </a:pPr>
            <a:r>
              <a:rPr lang="en-US" altLang="en-US" sz="2800" dirty="0">
                <a:latin typeface="Georgia" panose="02040502050405020303" pitchFamily="18" charset="0"/>
              </a:rPr>
              <a:t>Q.  What is The Rotary Foundation (TRF)?</a:t>
            </a:r>
          </a:p>
          <a:p>
            <a:pPr marL="514350" indent="-511175" hangingPunct="1">
              <a:lnSpc>
                <a:spcPct val="100000"/>
              </a:lnSpc>
              <a:spcBef>
                <a:spcPts val="638"/>
              </a:spcBef>
            </a:pPr>
            <a:r>
              <a:rPr lang="en-US" altLang="en-US" sz="2800" dirty="0">
                <a:latin typeface="Georgia" panose="02040502050405020303" pitchFamily="18" charset="0"/>
              </a:rPr>
              <a:t>A.   It is a Charity.</a:t>
            </a:r>
          </a:p>
          <a:p>
            <a:pPr marL="514350" indent="-511175" hangingPunct="1">
              <a:lnSpc>
                <a:spcPct val="100000"/>
              </a:lnSpc>
              <a:spcBef>
                <a:spcPts val="638"/>
              </a:spcBef>
            </a:pPr>
            <a:endParaRPr lang="en-US" altLang="en-US" sz="2800" dirty="0">
              <a:latin typeface="Georgia" panose="02040502050405020303" pitchFamily="18" charset="0"/>
            </a:endParaRPr>
          </a:p>
          <a:p>
            <a:pPr marL="514350" indent="-511175" hangingPunct="1">
              <a:lnSpc>
                <a:spcPct val="100000"/>
              </a:lnSpc>
              <a:spcBef>
                <a:spcPts val="638"/>
              </a:spcBef>
            </a:pPr>
            <a:r>
              <a:rPr lang="en-US" altLang="en-US" sz="2800" dirty="0">
                <a:latin typeface="Georgia" panose="02040502050405020303" pitchFamily="18" charset="0"/>
              </a:rPr>
              <a:t>Q.   Who Gives to The Rotary Foundation?</a:t>
            </a:r>
          </a:p>
          <a:p>
            <a:pPr marL="514350" indent="-511175" hangingPunct="1">
              <a:lnSpc>
                <a:spcPct val="100000"/>
              </a:lnSpc>
              <a:spcBef>
                <a:spcPts val="638"/>
              </a:spcBef>
            </a:pPr>
            <a:r>
              <a:rPr lang="en-US" altLang="en-US" sz="2800" dirty="0">
                <a:latin typeface="Georgia" panose="02040502050405020303" pitchFamily="18" charset="0"/>
              </a:rPr>
              <a:t>A.   Anyone, but mostly Rotarians worldwide.</a:t>
            </a:r>
          </a:p>
          <a:p>
            <a:pPr marL="514350" indent="-511175" hangingPunct="1">
              <a:lnSpc>
                <a:spcPct val="100000"/>
              </a:lnSpc>
              <a:spcBef>
                <a:spcPts val="638"/>
              </a:spcBef>
            </a:pPr>
            <a:endParaRPr lang="en-US" altLang="en-US" sz="2800" dirty="0">
              <a:latin typeface="Georgia" panose="02040502050405020303" pitchFamily="18" charset="0"/>
            </a:endParaRPr>
          </a:p>
          <a:p>
            <a:pPr marL="514350" indent="-511175" hangingPunct="1">
              <a:lnSpc>
                <a:spcPct val="100000"/>
              </a:lnSpc>
              <a:spcBef>
                <a:spcPts val="638"/>
              </a:spcBef>
              <a:buFont typeface="Times New Roman" panose="02020603050405020304" pitchFamily="18" charset="0"/>
              <a:buAutoNum type="alphaUcPeriod" startAt="17"/>
            </a:pPr>
            <a:r>
              <a:rPr lang="en-US" altLang="en-US" sz="2800" dirty="0">
                <a:latin typeface="Georgia" panose="02040502050405020303" pitchFamily="18" charset="0"/>
              </a:rPr>
              <a:t> Who is in charge of deciding how this charity’s</a:t>
            </a:r>
          </a:p>
          <a:p>
            <a:pPr marL="514350" indent="-511175" hangingPunct="1">
              <a:lnSpc>
                <a:spcPct val="100000"/>
              </a:lnSpc>
              <a:spcBef>
                <a:spcPts val="638"/>
              </a:spcBef>
              <a:buFont typeface="Times New Roman" panose="02020603050405020304" pitchFamily="18" charset="0"/>
              <a:buNone/>
            </a:pPr>
            <a:r>
              <a:rPr lang="en-US" altLang="en-US" sz="2800" dirty="0">
                <a:latin typeface="Georgia" panose="02040502050405020303" pitchFamily="18" charset="0"/>
              </a:rPr>
              <a:t>       funds are spent?</a:t>
            </a:r>
          </a:p>
          <a:p>
            <a:pPr marL="514350" indent="-511175" hangingPunct="1">
              <a:lnSpc>
                <a:spcPct val="100000"/>
              </a:lnSpc>
              <a:spcBef>
                <a:spcPts val="638"/>
              </a:spcBef>
              <a:buClrTx/>
              <a:buSzTx/>
              <a:buFontTx/>
              <a:buNone/>
            </a:pPr>
            <a:r>
              <a:rPr lang="en-US" altLang="en-US" sz="2800" dirty="0">
                <a:latin typeface="Georgia" panose="02040502050405020303" pitchFamily="18" charset="0"/>
              </a:rPr>
              <a:t>A.   You are.  It’s Your Foundation!</a:t>
            </a: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fill="hold" nodeType="clickEffect">
                                  <p:stCondLst>
                                    <p:cond delay="0"/>
                                  </p:stCondLst>
                                  <p:childTnLst>
                                    <p:set>
                                      <p:cBhvr additive="repl">
                                        <p:cTn id="6" dur="1" fill="hold">
                                          <p:stCondLst>
                                            <p:cond delay="0"/>
                                          </p:stCondLst>
                                        </p:cTn>
                                        <p:tgtEl>
                                          <p:spTgt spid="6147">
                                            <p:txEl>
                                              <p:pRg st="1" end="1"/>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fill="hold" nodeType="clickEffect">
                                  <p:stCondLst>
                                    <p:cond delay="0"/>
                                  </p:stCondLst>
                                  <p:childTnLst>
                                    <p:set>
                                      <p:cBhvr additive="repl">
                                        <p:cTn id="10" dur="1" fill="hold">
                                          <p:stCondLst>
                                            <p:cond delay="0"/>
                                          </p:stCondLst>
                                        </p:cTn>
                                        <p:tgtEl>
                                          <p:spTgt spid="6147">
                                            <p:txEl>
                                              <p:pRg st="3" end="3"/>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fill="hold" nodeType="clickEffect">
                                  <p:stCondLst>
                                    <p:cond delay="0"/>
                                  </p:stCondLst>
                                  <p:childTnLst>
                                    <p:set>
                                      <p:cBhvr additive="repl">
                                        <p:cTn id="14" dur="1" fill="hold">
                                          <p:stCondLst>
                                            <p:cond delay="0"/>
                                          </p:stCondLst>
                                        </p:cTn>
                                        <p:tgtEl>
                                          <p:spTgt spid="6147">
                                            <p:txEl>
                                              <p:pRg st="4" end="4"/>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fill="hold" nodeType="clickEffect">
                                  <p:stCondLst>
                                    <p:cond delay="0"/>
                                  </p:stCondLst>
                                  <p:childTnLst>
                                    <p:set>
                                      <p:cBhvr additive="repl">
                                        <p:cTn id="18" dur="1" fill="hold">
                                          <p:stCondLst>
                                            <p:cond delay="0"/>
                                          </p:stCondLst>
                                        </p:cTn>
                                        <p:tgtEl>
                                          <p:spTgt spid="6147">
                                            <p:txEl>
                                              <p:pRg st="6" end="6"/>
                                            </p:txEl>
                                          </p:spTgt>
                                        </p:tgtEl>
                                        <p:attrNameLst>
                                          <p:attrName>style.visibility</p:attrName>
                                        </p:attrNameLst>
                                      </p:cBhvr>
                                      <p:to>
                                        <p:strVal val="visible"/>
                                      </p:to>
                                    </p:set>
                                  </p:childTnLst>
                                </p:cTn>
                              </p:par>
                              <p:par>
                                <p:cTn id="19" presetID="1" presetClass="entr" fill="hold" nodeType="withEffect">
                                  <p:stCondLst>
                                    <p:cond delay="0"/>
                                  </p:stCondLst>
                                  <p:childTnLst>
                                    <p:set>
                                      <p:cBhvr additive="repl">
                                        <p:cTn id="20" dur="1" fill="hold">
                                          <p:stCondLst>
                                            <p:cond delay="0"/>
                                          </p:stCondLst>
                                        </p:cTn>
                                        <p:tgtEl>
                                          <p:spTgt spid="6147">
                                            <p:txEl>
                                              <p:pRg st="7" end="7"/>
                                            </p:txEl>
                                          </p:spTgt>
                                        </p:tgtEl>
                                        <p:attrNameLst>
                                          <p:attrName>style.visibility</p:attrName>
                                        </p:attrNameLst>
                                      </p:cBhvr>
                                      <p:to>
                                        <p:strVal val="visible"/>
                                      </p:to>
                                    </p:set>
                                  </p:childTnLst>
                                </p:cTn>
                              </p:par>
                            </p:childTnLst>
                          </p:cTn>
                        </p:par>
                      </p:childTnLst>
                    </p:cTn>
                  </p:par>
                  <p:par>
                    <p:cTn id="21" fill="hold" nodeType="clickPar">
                      <p:stCondLst>
                        <p:cond delay="indefinite"/>
                      </p:stCondLst>
                      <p:childTnLst>
                        <p:par>
                          <p:cTn id="22" fill="hold" nodeType="withGroup">
                            <p:stCondLst>
                              <p:cond delay="0"/>
                            </p:stCondLst>
                            <p:childTnLst>
                              <p:par>
                                <p:cTn id="23" presetID="1" presetClass="entr" fill="hold" nodeType="clickEffect">
                                  <p:stCondLst>
                                    <p:cond delay="0"/>
                                  </p:stCondLst>
                                  <p:childTnLst>
                                    <p:set>
                                      <p:cBhvr additive="repl">
                                        <p:cTn id="24" dur="1" fill="hold">
                                          <p:stCondLst>
                                            <p:cond delay="0"/>
                                          </p:stCondLst>
                                        </p:cTn>
                                        <p:tgtEl>
                                          <p:spTgt spid="6147">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744151" y="990600"/>
            <a:ext cx="7655698" cy="3886200"/>
          </a:xfrm>
        </p:spPr>
        <p:txBody>
          <a:bodyPr/>
          <a:lstStyle/>
          <a:p>
            <a:r>
              <a:rPr lang="en-US" dirty="0"/>
              <a:t>  </a:t>
            </a:r>
            <a:r>
              <a:rPr lang="en-US" sz="3200" dirty="0"/>
              <a:t>Acceptance of Stewardship:</a:t>
            </a:r>
          </a:p>
          <a:p>
            <a:pPr marL="168275" indent="0"/>
            <a:r>
              <a:rPr lang="en-US" dirty="0"/>
              <a:t>A </a:t>
            </a:r>
            <a:r>
              <a:rPr lang="en-US" u="sng" dirty="0"/>
              <a:t>signed</a:t>
            </a:r>
            <a:r>
              <a:rPr lang="en-US" dirty="0"/>
              <a:t> Memorandum of Understanding (M.O.U.)</a:t>
            </a:r>
          </a:p>
          <a:p>
            <a:pPr marL="168275" indent="0"/>
            <a:endParaRPr lang="en-US" dirty="0"/>
          </a:p>
          <a:p>
            <a:pPr marL="804863" indent="-342900">
              <a:buFont typeface="+mj-lt"/>
              <a:buAutoNum type="arabicPeriod"/>
            </a:pPr>
            <a:r>
              <a:rPr lang="en-US" sz="1800" dirty="0"/>
              <a:t>Club Qualification</a:t>
            </a:r>
          </a:p>
          <a:p>
            <a:pPr marL="804863" indent="-342900">
              <a:buFont typeface="+mj-lt"/>
              <a:buAutoNum type="arabicPeriod"/>
            </a:pPr>
            <a:r>
              <a:rPr lang="en-US" sz="1800" dirty="0"/>
              <a:t>Club Officer Responsibilities</a:t>
            </a:r>
          </a:p>
          <a:p>
            <a:pPr marL="804863" indent="-342900">
              <a:buFont typeface="+mj-lt"/>
              <a:buAutoNum type="arabicPeriod"/>
            </a:pPr>
            <a:r>
              <a:rPr lang="en-US" sz="1800" dirty="0"/>
              <a:t>Financial Management Plan</a:t>
            </a:r>
          </a:p>
          <a:p>
            <a:pPr marL="804863" indent="-342900">
              <a:buFont typeface="+mj-lt"/>
              <a:buAutoNum type="arabicPeriod"/>
            </a:pPr>
            <a:r>
              <a:rPr lang="en-US" sz="1800" dirty="0"/>
              <a:t>Bank Account Requirements</a:t>
            </a:r>
          </a:p>
          <a:p>
            <a:pPr marL="804863" indent="-342900">
              <a:buFont typeface="+mj-lt"/>
              <a:buAutoNum type="arabicPeriod"/>
            </a:pPr>
            <a:r>
              <a:rPr lang="en-US" sz="1800" dirty="0"/>
              <a:t>Report on Use of Grant Funds</a:t>
            </a:r>
          </a:p>
          <a:p>
            <a:pPr marL="804863" indent="-342900">
              <a:buFont typeface="+mj-lt"/>
              <a:buAutoNum type="arabicPeriod"/>
            </a:pPr>
            <a:r>
              <a:rPr lang="en-US" sz="1800" dirty="0"/>
              <a:t>Document Retention</a:t>
            </a:r>
          </a:p>
          <a:p>
            <a:pPr marL="804863" indent="-342900">
              <a:buFont typeface="+mj-lt"/>
              <a:buAutoNum type="arabicPeriod"/>
            </a:pPr>
            <a:r>
              <a:rPr lang="en-US" sz="1800" dirty="0"/>
              <a:t>Report of Misuse of Grant Funds</a:t>
            </a:r>
          </a:p>
          <a:p>
            <a:pPr marL="804863" indent="-342900">
              <a:buFont typeface="+mj-lt"/>
              <a:buAutoNum type="arabicPeriod"/>
            </a:pPr>
            <a:endParaRPr lang="en-US" sz="1800" dirty="0"/>
          </a:p>
          <a:p>
            <a:pPr marL="804863" indent="-342900">
              <a:buFont typeface="+mj-lt"/>
              <a:buAutoNum type="arabicPeriod"/>
            </a:pPr>
            <a:r>
              <a:rPr lang="en-US" sz="1800" dirty="0"/>
              <a:t>District 5495 Addendum</a:t>
            </a:r>
          </a:p>
          <a:p>
            <a:pPr marL="385763" indent="-385763">
              <a:buFont typeface="+mj-lt"/>
              <a:buAutoNum type="arabicPeriod"/>
            </a:pPr>
            <a:endParaRPr lang="en-US" sz="1800" dirty="0"/>
          </a:p>
          <a:p>
            <a:pPr marL="0" indent="0"/>
            <a:r>
              <a:rPr lang="en-US" sz="1800" b="1" dirty="0"/>
              <a:t>                                                                            </a:t>
            </a:r>
          </a:p>
        </p:txBody>
      </p:sp>
      <p:sp>
        <p:nvSpPr>
          <p:cNvPr id="4" name="Right Bracket 3">
            <a:extLst>
              <a:ext uri="{FF2B5EF4-FFF2-40B4-BE49-F238E27FC236}">
                <a16:creationId xmlns:a16="http://schemas.microsoft.com/office/drawing/2014/main" id="{080FFCF9-9866-4A76-B319-45942B1055C0}"/>
              </a:ext>
            </a:extLst>
          </p:cNvPr>
          <p:cNvSpPr/>
          <p:nvPr/>
        </p:nvSpPr>
        <p:spPr>
          <a:xfrm>
            <a:off x="5105400" y="2514600"/>
            <a:ext cx="381000" cy="2209800"/>
          </a:xfrm>
          <a:prstGeom prst="rightBracket">
            <a:avLst/>
          </a:prstGeom>
          <a:ln w="1905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 name="TextBox 4">
            <a:extLst>
              <a:ext uri="{FF2B5EF4-FFF2-40B4-BE49-F238E27FC236}">
                <a16:creationId xmlns:a16="http://schemas.microsoft.com/office/drawing/2014/main" id="{586A7385-51C5-445D-B003-B41605D85A7F}"/>
              </a:ext>
            </a:extLst>
          </p:cNvPr>
          <p:cNvSpPr txBox="1"/>
          <p:nvPr/>
        </p:nvSpPr>
        <p:spPr>
          <a:xfrm>
            <a:off x="5638800" y="3296334"/>
            <a:ext cx="2198038" cy="646331"/>
          </a:xfrm>
          <a:prstGeom prst="rect">
            <a:avLst/>
          </a:prstGeom>
          <a:noFill/>
        </p:spPr>
        <p:txBody>
          <a:bodyPr wrap="none" rtlCol="0">
            <a:spAutoFit/>
          </a:bodyPr>
          <a:lstStyle/>
          <a:p>
            <a:r>
              <a:rPr lang="en-US" dirty="0"/>
              <a:t>Required by</a:t>
            </a:r>
          </a:p>
          <a:p>
            <a:r>
              <a:rPr lang="en-US" dirty="0"/>
              <a:t>Rotary International</a:t>
            </a:r>
          </a:p>
        </p:txBody>
      </p:sp>
    </p:spTree>
    <p:extLst>
      <p:ext uri="{BB962C8B-B14F-4D97-AF65-F5344CB8AC3E}">
        <p14:creationId xmlns:p14="http://schemas.microsoft.com/office/powerpoint/2010/main" val="81871366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8E9F67-4666-437B-B217-25C7C0A161AF}"/>
              </a:ext>
            </a:extLst>
          </p:cNvPr>
          <p:cNvSpPr>
            <a:spLocks noGrp="1"/>
          </p:cNvSpPr>
          <p:nvPr>
            <p:ph type="title"/>
          </p:nvPr>
        </p:nvSpPr>
        <p:spPr/>
        <p:txBody>
          <a:bodyPr/>
          <a:lstStyle/>
          <a:p>
            <a:r>
              <a:rPr lang="en-US"/>
              <a:t>MOU – Club Qualification</a:t>
            </a:r>
          </a:p>
        </p:txBody>
      </p:sp>
      <p:sp>
        <p:nvSpPr>
          <p:cNvPr id="3" name="Content Placeholder 2">
            <a:extLst>
              <a:ext uri="{FF2B5EF4-FFF2-40B4-BE49-F238E27FC236}">
                <a16:creationId xmlns:a16="http://schemas.microsoft.com/office/drawing/2014/main" id="{FAFD4CEB-02AD-437F-B9E0-96B07A1BDBFF}"/>
              </a:ext>
            </a:extLst>
          </p:cNvPr>
          <p:cNvSpPr>
            <a:spLocks noGrp="1"/>
          </p:cNvSpPr>
          <p:nvPr>
            <p:ph idx="1"/>
          </p:nvPr>
        </p:nvSpPr>
        <p:spPr/>
        <p:txBody>
          <a:bodyPr/>
          <a:lstStyle/>
          <a:p>
            <a:pPr marL="342900" indent="-342900">
              <a:spcAft>
                <a:spcPts val="600"/>
              </a:spcAft>
              <a:buFont typeface="+mj-lt"/>
              <a:buAutoNum type="alphaUcPeriod"/>
            </a:pPr>
            <a:r>
              <a:rPr lang="en-US" sz="1800" dirty="0"/>
              <a:t>Upon successful completion of the qualification requirements, the club will be </a:t>
            </a:r>
            <a:r>
              <a:rPr lang="en-US" sz="1800" b="1" dirty="0">
                <a:solidFill>
                  <a:schemeClr val="accent2"/>
                </a:solidFill>
              </a:rPr>
              <a:t>qualified for one Rotary year</a:t>
            </a:r>
            <a:r>
              <a:rPr lang="en-US" sz="1800" dirty="0"/>
              <a:t>.</a:t>
            </a:r>
          </a:p>
          <a:p>
            <a:pPr marL="342900" indent="-342900">
              <a:spcAft>
                <a:spcPts val="600"/>
              </a:spcAft>
              <a:buFont typeface="+mj-lt"/>
              <a:buAutoNum type="alphaUcPeriod"/>
            </a:pPr>
            <a:r>
              <a:rPr lang="en-US" sz="1800" dirty="0"/>
              <a:t>The club </a:t>
            </a:r>
            <a:r>
              <a:rPr lang="en-US" sz="1800" b="1" dirty="0">
                <a:solidFill>
                  <a:schemeClr val="accent2"/>
                </a:solidFill>
              </a:rPr>
              <a:t>must comply </a:t>
            </a:r>
            <a:r>
              <a:rPr lang="en-US" sz="1800" dirty="0"/>
              <a:t>with MOU, additional district requirements, and all applicable TRF policies.</a:t>
            </a:r>
          </a:p>
          <a:p>
            <a:pPr marL="342900" indent="-342900">
              <a:spcAft>
                <a:spcPts val="600"/>
              </a:spcAft>
              <a:buFont typeface="+mj-lt"/>
              <a:buAutoNum type="alphaUcPeriod"/>
            </a:pPr>
            <a:r>
              <a:rPr lang="en-US" sz="1800" dirty="0"/>
              <a:t>The </a:t>
            </a:r>
            <a:r>
              <a:rPr lang="en-US" sz="1800" b="1" dirty="0">
                <a:solidFill>
                  <a:schemeClr val="accent2"/>
                </a:solidFill>
              </a:rPr>
              <a:t>club is responsible for the use of funds </a:t>
            </a:r>
            <a:r>
              <a:rPr lang="en-US" sz="1800" dirty="0"/>
              <a:t>for club-sponsored grants, regardless of who controls the funds.</a:t>
            </a:r>
          </a:p>
          <a:p>
            <a:pPr marL="342900" indent="-342900">
              <a:spcAft>
                <a:spcPts val="600"/>
              </a:spcAft>
              <a:buFont typeface="+mj-lt"/>
              <a:buAutoNum type="alphaUcPeriod"/>
            </a:pPr>
            <a:r>
              <a:rPr lang="en-US" sz="1800" b="1" dirty="0">
                <a:solidFill>
                  <a:schemeClr val="accent2"/>
                </a:solidFill>
              </a:rPr>
              <a:t>Qualification may be suspended or revoked </a:t>
            </a:r>
            <a:r>
              <a:rPr lang="en-US" sz="1800" dirty="0"/>
              <a:t>for misuse or mismanagement of grant funds.</a:t>
            </a:r>
          </a:p>
          <a:p>
            <a:pPr marL="342900" indent="-342900">
              <a:spcAft>
                <a:spcPts val="600"/>
              </a:spcAft>
              <a:buFont typeface="+mj-lt"/>
              <a:buAutoNum type="alphaUcPeriod"/>
            </a:pPr>
            <a:r>
              <a:rPr lang="en-US" sz="1800" dirty="0"/>
              <a:t>The club must </a:t>
            </a:r>
            <a:r>
              <a:rPr lang="en-US" sz="1800" b="1" dirty="0">
                <a:solidFill>
                  <a:schemeClr val="accent2"/>
                </a:solidFill>
              </a:rPr>
              <a:t>cooperate with</a:t>
            </a:r>
            <a:r>
              <a:rPr lang="en-US" sz="1800" dirty="0"/>
              <a:t> any financial, grant, or operational </a:t>
            </a:r>
            <a:r>
              <a:rPr lang="en-US" sz="1800" b="1" dirty="0">
                <a:solidFill>
                  <a:schemeClr val="accent2"/>
                </a:solidFill>
              </a:rPr>
              <a:t>audits</a:t>
            </a:r>
            <a:r>
              <a:rPr lang="en-US" sz="1800" dirty="0"/>
              <a:t>.</a:t>
            </a:r>
          </a:p>
          <a:p>
            <a:endParaRPr lang="en-US" dirty="0"/>
          </a:p>
        </p:txBody>
      </p:sp>
    </p:spTree>
    <p:extLst>
      <p:ext uri="{BB962C8B-B14F-4D97-AF65-F5344CB8AC3E}">
        <p14:creationId xmlns:p14="http://schemas.microsoft.com/office/powerpoint/2010/main" val="253067280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8E9F67-4666-437B-B217-25C7C0A161AF}"/>
              </a:ext>
            </a:extLst>
          </p:cNvPr>
          <p:cNvSpPr>
            <a:spLocks noGrp="1"/>
          </p:cNvSpPr>
          <p:nvPr>
            <p:ph type="title"/>
          </p:nvPr>
        </p:nvSpPr>
        <p:spPr/>
        <p:txBody>
          <a:bodyPr/>
          <a:lstStyle/>
          <a:p>
            <a:r>
              <a:rPr lang="en-US"/>
              <a:t>MOU – </a:t>
            </a:r>
            <a:r>
              <a:rPr lang="en-US" sz="3600"/>
              <a:t>Club Officer Responsibilities</a:t>
            </a:r>
            <a:br>
              <a:rPr lang="en-US" sz="3600"/>
            </a:br>
            <a:endParaRPr lang="en-US"/>
          </a:p>
        </p:txBody>
      </p:sp>
      <p:sp>
        <p:nvSpPr>
          <p:cNvPr id="3" name="Content Placeholder 2">
            <a:extLst>
              <a:ext uri="{FF2B5EF4-FFF2-40B4-BE49-F238E27FC236}">
                <a16:creationId xmlns:a16="http://schemas.microsoft.com/office/drawing/2014/main" id="{FAFD4CEB-02AD-437F-B9E0-96B07A1BDBFF}"/>
              </a:ext>
            </a:extLst>
          </p:cNvPr>
          <p:cNvSpPr>
            <a:spLocks noGrp="1"/>
          </p:cNvSpPr>
          <p:nvPr>
            <p:ph idx="1"/>
          </p:nvPr>
        </p:nvSpPr>
        <p:spPr>
          <a:xfrm>
            <a:off x="609600" y="1371600"/>
            <a:ext cx="8229600" cy="4114800"/>
          </a:xfrm>
        </p:spPr>
        <p:txBody>
          <a:bodyPr/>
          <a:lstStyle/>
          <a:p>
            <a:pPr marL="342900" indent="-342900">
              <a:spcAft>
                <a:spcPts val="600"/>
              </a:spcAft>
              <a:buFont typeface="+mj-lt"/>
              <a:buAutoNum type="alphaUcPeriod"/>
            </a:pPr>
            <a:endParaRPr lang="en-US" sz="1800" dirty="0"/>
          </a:p>
          <a:p>
            <a:pPr marL="0" indent="0">
              <a:spcAft>
                <a:spcPts val="600"/>
              </a:spcAft>
            </a:pPr>
            <a:r>
              <a:rPr lang="en-US" sz="1800" dirty="0"/>
              <a:t>The club officers hold primary responsibility for club qualification and the proper implementation of TRF grants.</a:t>
            </a:r>
          </a:p>
          <a:p>
            <a:pPr marL="0" indent="0">
              <a:spcAft>
                <a:spcPts val="600"/>
              </a:spcAft>
            </a:pPr>
            <a:r>
              <a:rPr lang="en-US" sz="1800" dirty="0"/>
              <a:t>Club officer responsibilities include:</a:t>
            </a:r>
          </a:p>
          <a:p>
            <a:pPr marL="342900" indent="-342900">
              <a:spcAft>
                <a:spcPts val="600"/>
              </a:spcAft>
              <a:buFont typeface="+mj-lt"/>
              <a:buAutoNum type="alphaUcPeriod"/>
            </a:pPr>
            <a:r>
              <a:rPr lang="en-US" sz="1800" dirty="0"/>
              <a:t>Appointing at least one </a:t>
            </a:r>
            <a:r>
              <a:rPr lang="en-US" sz="1800" b="1" dirty="0">
                <a:solidFill>
                  <a:schemeClr val="accent2"/>
                </a:solidFill>
              </a:rPr>
              <a:t>club member </a:t>
            </a:r>
            <a:r>
              <a:rPr lang="en-US" sz="1800" dirty="0"/>
              <a:t>to implement, </a:t>
            </a:r>
            <a:r>
              <a:rPr lang="en-US" sz="1800" b="1" dirty="0">
                <a:solidFill>
                  <a:schemeClr val="accent2"/>
                </a:solidFill>
              </a:rPr>
              <a:t>manage</a:t>
            </a:r>
            <a:r>
              <a:rPr lang="en-US" sz="1800" dirty="0"/>
              <a:t>, and maintain </a:t>
            </a:r>
            <a:r>
              <a:rPr lang="en-US" sz="1800" b="1" dirty="0">
                <a:solidFill>
                  <a:schemeClr val="accent2"/>
                </a:solidFill>
              </a:rPr>
              <a:t>club qualification</a:t>
            </a:r>
            <a:r>
              <a:rPr lang="en-US" sz="1800" dirty="0"/>
              <a:t>.</a:t>
            </a:r>
          </a:p>
          <a:p>
            <a:pPr marL="342900" indent="-342900">
              <a:spcAft>
                <a:spcPts val="600"/>
              </a:spcAft>
              <a:buFont typeface="+mj-lt"/>
              <a:buAutoNum type="alphaUcPeriod"/>
            </a:pPr>
            <a:r>
              <a:rPr lang="en-US" sz="1800" dirty="0"/>
              <a:t>Ensuring that all TRF grants </a:t>
            </a:r>
            <a:r>
              <a:rPr lang="en-US" sz="1800" b="1" dirty="0">
                <a:solidFill>
                  <a:schemeClr val="accent2"/>
                </a:solidFill>
              </a:rPr>
              <a:t>adhere to stewardship </a:t>
            </a:r>
            <a:r>
              <a:rPr lang="en-US" sz="1800" dirty="0"/>
              <a:t>measures and proper grant management </a:t>
            </a:r>
            <a:r>
              <a:rPr lang="en-US" sz="1800" b="1" dirty="0">
                <a:solidFill>
                  <a:schemeClr val="accent2"/>
                </a:solidFill>
              </a:rPr>
              <a:t>practices</a:t>
            </a:r>
            <a:r>
              <a:rPr lang="en-US" sz="1800" dirty="0"/>
              <a:t>.</a:t>
            </a:r>
          </a:p>
          <a:p>
            <a:pPr marL="342900" indent="-342900">
              <a:spcAft>
                <a:spcPts val="600"/>
              </a:spcAft>
              <a:buFont typeface="+mj-lt"/>
              <a:buAutoNum type="alphaUcPeriod"/>
            </a:pPr>
            <a:r>
              <a:rPr lang="en-US" sz="1800" dirty="0"/>
              <a:t>Ensuring that all individuals involved in a grant conduct their activities in a way that </a:t>
            </a:r>
            <a:r>
              <a:rPr lang="en-US" sz="1800" b="1" dirty="0">
                <a:solidFill>
                  <a:schemeClr val="accent2"/>
                </a:solidFill>
              </a:rPr>
              <a:t>avoids</a:t>
            </a:r>
            <a:r>
              <a:rPr lang="en-US" sz="1800" dirty="0"/>
              <a:t> any actual or perceived </a:t>
            </a:r>
            <a:r>
              <a:rPr lang="en-US" sz="1800" b="1" dirty="0">
                <a:solidFill>
                  <a:schemeClr val="accent2"/>
                </a:solidFill>
              </a:rPr>
              <a:t>conflict of interest</a:t>
            </a:r>
            <a:r>
              <a:rPr lang="en-US" sz="1800" dirty="0"/>
              <a:t>.</a:t>
            </a:r>
          </a:p>
          <a:p>
            <a:endParaRPr lang="en-US" dirty="0"/>
          </a:p>
        </p:txBody>
      </p:sp>
    </p:spTree>
    <p:extLst>
      <p:ext uri="{BB962C8B-B14F-4D97-AF65-F5344CB8AC3E}">
        <p14:creationId xmlns:p14="http://schemas.microsoft.com/office/powerpoint/2010/main" val="38900510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8" name="Rectangle 2"/>
          <p:cNvSpPr>
            <a:spLocks noGrp="1" noChangeArrowheads="1"/>
          </p:cNvSpPr>
          <p:nvPr>
            <p:ph type="title"/>
          </p:nvPr>
        </p:nvSpPr>
        <p:spPr>
          <a:xfrm>
            <a:off x="1485900" y="609600"/>
            <a:ext cx="6172200" cy="1082279"/>
          </a:xfrm>
        </p:spPr>
        <p:txBody>
          <a:bodyPr/>
          <a:lstStyle/>
          <a:p>
            <a:r>
              <a:rPr lang="en-US" dirty="0">
                <a:solidFill>
                  <a:schemeClr val="accent2"/>
                </a:solidFill>
              </a:rPr>
              <a:t>Conflict of Interest</a:t>
            </a:r>
          </a:p>
        </p:txBody>
      </p:sp>
      <p:sp>
        <p:nvSpPr>
          <p:cNvPr id="111619" name="Rectangle 3"/>
          <p:cNvSpPr>
            <a:spLocks noGrp="1" noChangeArrowheads="1"/>
          </p:cNvSpPr>
          <p:nvPr>
            <p:ph type="body" idx="1"/>
          </p:nvPr>
        </p:nvSpPr>
        <p:spPr/>
        <p:txBody>
          <a:bodyPr/>
          <a:lstStyle/>
          <a:p>
            <a:pPr>
              <a:buFontTx/>
              <a:buChar char="•"/>
            </a:pPr>
            <a:endParaRPr lang="en-US" dirty="0"/>
          </a:p>
          <a:p>
            <a:pPr>
              <a:buFontTx/>
              <a:buChar char="•"/>
            </a:pPr>
            <a:r>
              <a:rPr lang="en-US" dirty="0"/>
              <a:t>Any potential conflict of interest must be </a:t>
            </a:r>
            <a:r>
              <a:rPr lang="en-US" b="1" dirty="0"/>
              <a:t>reported to TRF and District Foundation Committee.</a:t>
            </a:r>
          </a:p>
          <a:p>
            <a:pPr>
              <a:buFontTx/>
              <a:buChar char="•"/>
            </a:pPr>
            <a:endParaRPr lang="en-US" b="1" dirty="0"/>
          </a:p>
          <a:p>
            <a:pPr marL="0" indent="0"/>
            <a:r>
              <a:rPr lang="en-US" b="1" dirty="0"/>
              <a:t>Potential Conflicts of Interest:</a:t>
            </a:r>
          </a:p>
          <a:p>
            <a:pPr>
              <a:buFontTx/>
              <a:buChar char="•"/>
            </a:pPr>
            <a:r>
              <a:rPr lang="en-US" dirty="0"/>
              <a:t>Exists when a Rotarian benefits financially or personally from a grant.</a:t>
            </a:r>
          </a:p>
          <a:p>
            <a:pPr>
              <a:buFontTx/>
              <a:buChar char="•"/>
            </a:pPr>
            <a:r>
              <a:rPr lang="en-US" dirty="0"/>
              <a:t>Benefit can be direct (the Rotarian benefits) or indirect (an associate of the Rotarian benefits).</a:t>
            </a:r>
          </a:p>
        </p:txBody>
      </p:sp>
    </p:spTree>
    <p:extLst>
      <p:ext uri="{BB962C8B-B14F-4D97-AF65-F5344CB8AC3E}">
        <p14:creationId xmlns:p14="http://schemas.microsoft.com/office/powerpoint/2010/main" val="402672421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8E9F67-4666-437B-B217-25C7C0A161AF}"/>
              </a:ext>
            </a:extLst>
          </p:cNvPr>
          <p:cNvSpPr>
            <a:spLocks noGrp="1"/>
          </p:cNvSpPr>
          <p:nvPr>
            <p:ph type="title"/>
          </p:nvPr>
        </p:nvSpPr>
        <p:spPr/>
        <p:txBody>
          <a:bodyPr/>
          <a:lstStyle/>
          <a:p>
            <a:r>
              <a:rPr lang="en-US"/>
              <a:t>MOU – </a:t>
            </a:r>
            <a:r>
              <a:rPr lang="en-US" sz="3600"/>
              <a:t>Financial Management Plan</a:t>
            </a:r>
            <a:br>
              <a:rPr lang="en-US" sz="3600"/>
            </a:br>
            <a:endParaRPr lang="en-US"/>
          </a:p>
        </p:txBody>
      </p:sp>
      <p:sp>
        <p:nvSpPr>
          <p:cNvPr id="3" name="Content Placeholder 2">
            <a:extLst>
              <a:ext uri="{FF2B5EF4-FFF2-40B4-BE49-F238E27FC236}">
                <a16:creationId xmlns:a16="http://schemas.microsoft.com/office/drawing/2014/main" id="{FAFD4CEB-02AD-437F-B9E0-96B07A1BDBFF}"/>
              </a:ext>
            </a:extLst>
          </p:cNvPr>
          <p:cNvSpPr>
            <a:spLocks noGrp="1"/>
          </p:cNvSpPr>
          <p:nvPr>
            <p:ph idx="1"/>
          </p:nvPr>
        </p:nvSpPr>
        <p:spPr>
          <a:xfrm>
            <a:off x="609600" y="990600"/>
            <a:ext cx="8229600" cy="4648200"/>
          </a:xfrm>
        </p:spPr>
        <p:txBody>
          <a:bodyPr/>
          <a:lstStyle/>
          <a:p>
            <a:pPr marL="0" indent="0">
              <a:spcAft>
                <a:spcPts val="600"/>
              </a:spcAft>
            </a:pPr>
            <a:r>
              <a:rPr lang="en-US" sz="1800" dirty="0"/>
              <a:t>The club must have a </a:t>
            </a:r>
            <a:r>
              <a:rPr lang="en-US" sz="1800" u="sng" dirty="0"/>
              <a:t>written</a:t>
            </a:r>
            <a:r>
              <a:rPr lang="en-US" sz="1800" dirty="0"/>
              <a:t>* financial management plan to provide consistent administration of grant funds.</a:t>
            </a:r>
          </a:p>
          <a:p>
            <a:pPr marL="0" indent="0">
              <a:spcAft>
                <a:spcPts val="600"/>
              </a:spcAft>
            </a:pPr>
            <a:r>
              <a:rPr lang="en-US" sz="1800" dirty="0"/>
              <a:t>The financial management plan must include procedures to</a:t>
            </a:r>
          </a:p>
          <a:p>
            <a:pPr marL="342900" indent="-342900">
              <a:spcAft>
                <a:spcPts val="600"/>
              </a:spcAft>
              <a:buFont typeface="+mj-lt"/>
              <a:buAutoNum type="alphaUcPeriod"/>
            </a:pPr>
            <a:r>
              <a:rPr lang="en-US" sz="1800" dirty="0"/>
              <a:t>Maintain a standard set of accounts, which includes a complete record of all receipts and disbursements of grant funds.</a:t>
            </a:r>
          </a:p>
          <a:p>
            <a:pPr marL="342900" indent="-342900">
              <a:spcAft>
                <a:spcPts val="600"/>
              </a:spcAft>
              <a:buFont typeface="+mj-lt"/>
              <a:buAutoNum type="alphaUcPeriod"/>
            </a:pPr>
            <a:r>
              <a:rPr lang="en-US" sz="1800" dirty="0"/>
              <a:t>Disburse grant funds, as appropriate.</a:t>
            </a:r>
          </a:p>
          <a:p>
            <a:pPr marL="342900" indent="-342900">
              <a:spcAft>
                <a:spcPts val="600"/>
              </a:spcAft>
              <a:buFont typeface="+mj-lt"/>
              <a:buAutoNum type="alphaUcPeriod"/>
            </a:pPr>
            <a:r>
              <a:rPr lang="en-US" sz="1800" dirty="0"/>
              <a:t>Maintain segregation of duties for handling funds.</a:t>
            </a:r>
          </a:p>
          <a:p>
            <a:pPr marL="342900" indent="-342900">
              <a:spcAft>
                <a:spcPts val="600"/>
              </a:spcAft>
              <a:buFont typeface="+mj-lt"/>
              <a:buAutoNum type="alphaUcPeriod"/>
            </a:pPr>
            <a:r>
              <a:rPr lang="en-US" sz="1800" dirty="0"/>
              <a:t>Establish an inventory system for equipment and other assets purchased with grant funds, and maintain records for items that are purchased, produced, or distributed through grant activities.</a:t>
            </a:r>
          </a:p>
          <a:p>
            <a:pPr marL="342900" indent="-342900">
              <a:spcAft>
                <a:spcPts val="600"/>
              </a:spcAft>
              <a:buFont typeface="+mj-lt"/>
              <a:buAutoNum type="alphaUcPeriod"/>
            </a:pPr>
            <a:r>
              <a:rPr lang="en-US" sz="1800" dirty="0"/>
              <a:t>Ensure that all grant activities, including the conversion of funds, comply with local law.</a:t>
            </a:r>
          </a:p>
          <a:p>
            <a:pPr marL="0" indent="0">
              <a:spcAft>
                <a:spcPts val="600"/>
              </a:spcAft>
            </a:pPr>
            <a:r>
              <a:rPr lang="en-US" sz="1800" dirty="0"/>
              <a:t>* A template club financial management plan is available form the District.</a:t>
            </a:r>
          </a:p>
          <a:p>
            <a:endParaRPr lang="en-US" dirty="0"/>
          </a:p>
        </p:txBody>
      </p:sp>
    </p:spTree>
    <p:extLst>
      <p:ext uri="{BB962C8B-B14F-4D97-AF65-F5344CB8AC3E}">
        <p14:creationId xmlns:p14="http://schemas.microsoft.com/office/powerpoint/2010/main" val="205358869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8E9F67-4666-437B-B217-25C7C0A161AF}"/>
              </a:ext>
            </a:extLst>
          </p:cNvPr>
          <p:cNvSpPr>
            <a:spLocks noGrp="1"/>
          </p:cNvSpPr>
          <p:nvPr>
            <p:ph type="title"/>
          </p:nvPr>
        </p:nvSpPr>
        <p:spPr/>
        <p:txBody>
          <a:bodyPr/>
          <a:lstStyle/>
          <a:p>
            <a:r>
              <a:rPr lang="en-US"/>
              <a:t>MOU – </a:t>
            </a:r>
            <a:r>
              <a:rPr lang="en-US" sz="3600"/>
              <a:t>Bank Account Requirements</a:t>
            </a:r>
            <a:br>
              <a:rPr lang="en-US" sz="3600"/>
            </a:br>
            <a:endParaRPr lang="en-US"/>
          </a:p>
        </p:txBody>
      </p:sp>
      <p:sp>
        <p:nvSpPr>
          <p:cNvPr id="3" name="Content Placeholder 2">
            <a:extLst>
              <a:ext uri="{FF2B5EF4-FFF2-40B4-BE49-F238E27FC236}">
                <a16:creationId xmlns:a16="http://schemas.microsoft.com/office/drawing/2014/main" id="{FAFD4CEB-02AD-437F-B9E0-96B07A1BDBFF}"/>
              </a:ext>
            </a:extLst>
          </p:cNvPr>
          <p:cNvSpPr>
            <a:spLocks noGrp="1"/>
          </p:cNvSpPr>
          <p:nvPr>
            <p:ph idx="1"/>
          </p:nvPr>
        </p:nvSpPr>
        <p:spPr>
          <a:xfrm>
            <a:off x="457200" y="1219200"/>
            <a:ext cx="8229600" cy="4114800"/>
          </a:xfrm>
        </p:spPr>
        <p:txBody>
          <a:bodyPr/>
          <a:lstStyle/>
          <a:p>
            <a:pPr marL="0" indent="0">
              <a:spcAft>
                <a:spcPts val="600"/>
              </a:spcAft>
            </a:pPr>
            <a:r>
              <a:rPr lang="en-US" sz="1800"/>
              <a:t>In order to receive Global Grant funds, the club must have a dedicated bank account* that is used solely for receiving and disbursing TRF grant funds.</a:t>
            </a:r>
          </a:p>
          <a:p>
            <a:pPr marL="0" indent="0">
              <a:spcAft>
                <a:spcPts val="600"/>
              </a:spcAft>
            </a:pPr>
            <a:r>
              <a:rPr lang="en-US" sz="1800"/>
              <a:t>The club bank account must:</a:t>
            </a:r>
          </a:p>
          <a:p>
            <a:pPr marL="642938" lvl="1" indent="-342900">
              <a:spcAft>
                <a:spcPts val="600"/>
              </a:spcAft>
              <a:buFont typeface="+mj-lt"/>
              <a:buAutoNum type="alphaUcPeriod"/>
            </a:pPr>
            <a:r>
              <a:rPr lang="en-US" sz="1800"/>
              <a:t>Have a minimum of two Rotarian signatories.</a:t>
            </a:r>
          </a:p>
          <a:p>
            <a:pPr marL="642938" lvl="1" indent="-342900">
              <a:spcAft>
                <a:spcPts val="600"/>
              </a:spcAft>
              <a:buFont typeface="+mj-lt"/>
              <a:buAutoNum type="alphaUcPeriod"/>
            </a:pPr>
            <a:r>
              <a:rPr lang="en-US" sz="1800"/>
              <a:t>Be a low- or noninterest-bearing account</a:t>
            </a:r>
          </a:p>
          <a:p>
            <a:pPr marL="642938" lvl="1" indent="-342900">
              <a:spcAft>
                <a:spcPts val="600"/>
              </a:spcAft>
              <a:buFont typeface="+mj-lt"/>
              <a:buAutoNum type="alphaUcPeriod"/>
            </a:pPr>
            <a:r>
              <a:rPr lang="en-US" sz="1800"/>
              <a:t>Interest earned must be documented and used for eligible expenses.</a:t>
            </a:r>
          </a:p>
          <a:p>
            <a:pPr marL="642938" lvl="1" indent="-342900">
              <a:spcAft>
                <a:spcPts val="600"/>
              </a:spcAft>
              <a:buFont typeface="+mj-lt"/>
              <a:buAutoNum type="alphaUcPeriod"/>
            </a:pPr>
            <a:r>
              <a:rPr lang="en-US" sz="1800"/>
              <a:t>A separate account should be opened for each club-sponsored grant.</a:t>
            </a:r>
          </a:p>
          <a:p>
            <a:pPr marL="642938" lvl="1" indent="-342900">
              <a:spcAft>
                <a:spcPts val="600"/>
              </a:spcAft>
              <a:buFont typeface="+mj-lt"/>
              <a:buAutoNum type="alphaUcPeriod"/>
            </a:pPr>
            <a:r>
              <a:rPr lang="en-US" sz="1800"/>
              <a:t>Grant funds may not be deposited in investment accounts.</a:t>
            </a:r>
          </a:p>
          <a:p>
            <a:pPr marL="642938" lvl="1" indent="-342900">
              <a:spcAft>
                <a:spcPts val="600"/>
              </a:spcAft>
              <a:buFont typeface="+mj-lt"/>
              <a:buAutoNum type="alphaUcPeriod"/>
            </a:pPr>
            <a:r>
              <a:rPr lang="en-US" sz="1800"/>
              <a:t>Bank statements must be made available.</a:t>
            </a:r>
          </a:p>
          <a:p>
            <a:pPr marL="642938" lvl="1" indent="-342900">
              <a:spcAft>
                <a:spcPts val="600"/>
              </a:spcAft>
              <a:buFont typeface="+mj-lt"/>
              <a:buAutoNum type="alphaUcPeriod"/>
            </a:pPr>
            <a:r>
              <a:rPr lang="en-US" sz="1800"/>
              <a:t>The club must maintain a written plan for transferring custody of the bank accounts in the event of a change in signatories.</a:t>
            </a:r>
          </a:p>
          <a:p>
            <a:endParaRPr lang="en-US"/>
          </a:p>
        </p:txBody>
      </p:sp>
    </p:spTree>
    <p:extLst>
      <p:ext uri="{BB962C8B-B14F-4D97-AF65-F5344CB8AC3E}">
        <p14:creationId xmlns:p14="http://schemas.microsoft.com/office/powerpoint/2010/main" val="107924598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8E9F67-4666-437B-B217-25C7C0A161AF}"/>
              </a:ext>
            </a:extLst>
          </p:cNvPr>
          <p:cNvSpPr>
            <a:spLocks noGrp="1"/>
          </p:cNvSpPr>
          <p:nvPr>
            <p:ph type="title"/>
          </p:nvPr>
        </p:nvSpPr>
        <p:spPr/>
        <p:txBody>
          <a:bodyPr/>
          <a:lstStyle/>
          <a:p>
            <a:r>
              <a:rPr lang="en-US"/>
              <a:t>MOU – </a:t>
            </a:r>
            <a:r>
              <a:rPr lang="en-US" sz="3600"/>
              <a:t>Report on Use of Grant Funds</a:t>
            </a:r>
            <a:br>
              <a:rPr lang="en-US" sz="3600"/>
            </a:br>
            <a:endParaRPr lang="en-US"/>
          </a:p>
        </p:txBody>
      </p:sp>
      <p:sp>
        <p:nvSpPr>
          <p:cNvPr id="3" name="Content Placeholder 2">
            <a:extLst>
              <a:ext uri="{FF2B5EF4-FFF2-40B4-BE49-F238E27FC236}">
                <a16:creationId xmlns:a16="http://schemas.microsoft.com/office/drawing/2014/main" id="{FAFD4CEB-02AD-437F-B9E0-96B07A1BDBFF}"/>
              </a:ext>
            </a:extLst>
          </p:cNvPr>
          <p:cNvSpPr>
            <a:spLocks noGrp="1"/>
          </p:cNvSpPr>
          <p:nvPr>
            <p:ph idx="1"/>
          </p:nvPr>
        </p:nvSpPr>
        <p:spPr>
          <a:xfrm>
            <a:off x="457200" y="1219200"/>
            <a:ext cx="8229600" cy="4114800"/>
          </a:xfrm>
        </p:spPr>
        <p:txBody>
          <a:bodyPr/>
          <a:lstStyle/>
          <a:p>
            <a:pPr marL="342900" indent="-342900">
              <a:buFont typeface="Arial" panose="020B0604020202020204" pitchFamily="34" charset="0"/>
              <a:buChar char="•"/>
            </a:pPr>
            <a:r>
              <a:rPr lang="en-US" dirty="0"/>
              <a:t>The club must adhere to all TRF reporting requirements. </a:t>
            </a:r>
          </a:p>
          <a:p>
            <a:pPr marL="342900" indent="-342900">
              <a:buFont typeface="Arial" panose="020B0604020202020204" pitchFamily="34" charset="0"/>
              <a:buChar char="•"/>
            </a:pPr>
            <a:endParaRPr lang="en-US" dirty="0"/>
          </a:p>
          <a:p>
            <a:pPr marL="300038" lvl="1" indent="0">
              <a:buNone/>
            </a:pPr>
            <a:r>
              <a:rPr lang="en-US" dirty="0"/>
              <a:t>Grant reporting is a key aspect of grant management and stewardship.</a:t>
            </a:r>
          </a:p>
          <a:p>
            <a:pPr marL="300038" lvl="1" indent="0">
              <a:buNone/>
            </a:pPr>
            <a:endParaRPr lang="en-US" dirty="0"/>
          </a:p>
          <a:p>
            <a:pPr marL="300038" lvl="1" indent="0">
              <a:buNone/>
            </a:pPr>
            <a:r>
              <a:rPr lang="en-US" dirty="0"/>
              <a:t>Reports inform TRF of the grant’s progress and how funds are spent.</a:t>
            </a:r>
          </a:p>
        </p:txBody>
      </p:sp>
    </p:spTree>
    <p:extLst>
      <p:ext uri="{BB962C8B-B14F-4D97-AF65-F5344CB8AC3E}">
        <p14:creationId xmlns:p14="http://schemas.microsoft.com/office/powerpoint/2010/main" val="183062671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8E9F67-4666-437B-B217-25C7C0A161AF}"/>
              </a:ext>
            </a:extLst>
          </p:cNvPr>
          <p:cNvSpPr>
            <a:spLocks noGrp="1"/>
          </p:cNvSpPr>
          <p:nvPr>
            <p:ph type="title"/>
          </p:nvPr>
        </p:nvSpPr>
        <p:spPr/>
        <p:txBody>
          <a:bodyPr/>
          <a:lstStyle/>
          <a:p>
            <a:r>
              <a:rPr lang="en-US"/>
              <a:t>MOU – Document Retention</a:t>
            </a:r>
            <a:br>
              <a:rPr lang="en-US" sz="3600"/>
            </a:br>
            <a:endParaRPr lang="en-US"/>
          </a:p>
        </p:txBody>
      </p:sp>
      <p:sp>
        <p:nvSpPr>
          <p:cNvPr id="3" name="Content Placeholder 2">
            <a:extLst>
              <a:ext uri="{FF2B5EF4-FFF2-40B4-BE49-F238E27FC236}">
                <a16:creationId xmlns:a16="http://schemas.microsoft.com/office/drawing/2014/main" id="{FAFD4CEB-02AD-437F-B9E0-96B07A1BDBFF}"/>
              </a:ext>
            </a:extLst>
          </p:cNvPr>
          <p:cNvSpPr>
            <a:spLocks noGrp="1"/>
          </p:cNvSpPr>
          <p:nvPr>
            <p:ph idx="1"/>
          </p:nvPr>
        </p:nvSpPr>
        <p:spPr>
          <a:xfrm>
            <a:off x="457200" y="990600"/>
            <a:ext cx="8229600" cy="4114800"/>
          </a:xfrm>
        </p:spPr>
        <p:txBody>
          <a:bodyPr/>
          <a:lstStyle/>
          <a:p>
            <a:pPr marL="0" indent="0"/>
            <a:r>
              <a:rPr lang="en-US" sz="1800"/>
              <a:t>The club must establish and maintain appropriate recordkeeping systems to preserve important documents and support transparency.</a:t>
            </a:r>
          </a:p>
          <a:p>
            <a:pPr marL="0" indent="0"/>
            <a:endParaRPr lang="en-US" sz="1800"/>
          </a:p>
          <a:p>
            <a:pPr marL="0" indent="0"/>
            <a:r>
              <a:rPr lang="en-US" sz="1800"/>
              <a:t>A. Documents that must be maintained include, but are not limited to:</a:t>
            </a:r>
          </a:p>
          <a:p>
            <a:pPr marL="625475" indent="-342900">
              <a:buFont typeface="Wingdings" panose="05000000000000000000" pitchFamily="2" charset="2"/>
              <a:buChar char="§"/>
            </a:pPr>
            <a:r>
              <a:rPr lang="en-US" sz="1800"/>
              <a:t>Bank information, including copies of past statements</a:t>
            </a:r>
          </a:p>
          <a:p>
            <a:pPr marL="625475" indent="-342900">
              <a:buFont typeface="Wingdings" panose="05000000000000000000" pitchFamily="2" charset="2"/>
              <a:buChar char="§"/>
            </a:pPr>
            <a:r>
              <a:rPr lang="en-US" sz="1800"/>
              <a:t>Club qualification documents including a copy of the signed club MOU</a:t>
            </a:r>
          </a:p>
          <a:p>
            <a:pPr marL="625475" indent="-342900">
              <a:buFont typeface="Wingdings" panose="05000000000000000000" pitchFamily="2" charset="2"/>
              <a:buChar char="§"/>
            </a:pPr>
            <a:r>
              <a:rPr lang="en-US" sz="1800"/>
              <a:t>Documented plans and procedures, including:</a:t>
            </a:r>
          </a:p>
          <a:p>
            <a:pPr marL="942975" lvl="2" indent="-342900">
              <a:buFont typeface="Arial" panose="020B0604020202020204" pitchFamily="34" charset="0"/>
              <a:buChar char="•"/>
            </a:pPr>
            <a:r>
              <a:rPr lang="en-US"/>
              <a:t>Financial management plan</a:t>
            </a:r>
          </a:p>
          <a:p>
            <a:pPr marL="942975" lvl="2" indent="-342900">
              <a:buFont typeface="Arial" panose="020B0604020202020204" pitchFamily="34" charset="0"/>
              <a:buChar char="•"/>
            </a:pPr>
            <a:r>
              <a:rPr lang="en-US"/>
              <a:t>Procedure for storing documents and archives</a:t>
            </a:r>
          </a:p>
          <a:p>
            <a:pPr marL="942975" lvl="2" indent="-342900">
              <a:buFont typeface="Arial" panose="020B0604020202020204" pitchFamily="34" charset="0"/>
              <a:buChar char="•"/>
            </a:pPr>
            <a:r>
              <a:rPr lang="en-US"/>
              <a:t>Succession plan for bank account signatories and retention of information and documentation</a:t>
            </a:r>
          </a:p>
          <a:p>
            <a:pPr marL="942975" lvl="2" indent="-342900">
              <a:buFont typeface="Arial" panose="020B0604020202020204" pitchFamily="34" charset="0"/>
              <a:buChar char="•"/>
            </a:pPr>
            <a:r>
              <a:rPr lang="en-US"/>
              <a:t>Information related to grants, including receipts and invoices for all purchases</a:t>
            </a:r>
          </a:p>
          <a:p>
            <a:pPr marL="342900" indent="-342900">
              <a:buFont typeface="+mj-lt"/>
              <a:buAutoNum type="alphaUcPeriod" startAt="2"/>
            </a:pPr>
            <a:r>
              <a:rPr lang="en-US" sz="1800"/>
              <a:t>Club records must be accessible and available the club and district.</a:t>
            </a:r>
          </a:p>
          <a:p>
            <a:pPr marL="342900" indent="-342900">
              <a:buFont typeface="+mj-lt"/>
              <a:buAutoNum type="alphaUcPeriod" startAt="2"/>
            </a:pPr>
            <a:r>
              <a:rPr lang="en-US" sz="1800"/>
              <a:t>Documents must be maintained for a minimum of </a:t>
            </a:r>
            <a:r>
              <a:rPr lang="en-US" sz="1800" u="sng"/>
              <a:t>five years</a:t>
            </a:r>
            <a:r>
              <a:rPr lang="en-US" sz="1800"/>
              <a:t>.</a:t>
            </a:r>
          </a:p>
        </p:txBody>
      </p:sp>
    </p:spTree>
    <p:extLst>
      <p:ext uri="{BB962C8B-B14F-4D97-AF65-F5344CB8AC3E}">
        <p14:creationId xmlns:p14="http://schemas.microsoft.com/office/powerpoint/2010/main" val="321405088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8E9F67-4666-437B-B217-25C7C0A161AF}"/>
              </a:ext>
            </a:extLst>
          </p:cNvPr>
          <p:cNvSpPr>
            <a:spLocks noGrp="1"/>
          </p:cNvSpPr>
          <p:nvPr>
            <p:ph type="title"/>
          </p:nvPr>
        </p:nvSpPr>
        <p:spPr/>
        <p:txBody>
          <a:bodyPr/>
          <a:lstStyle/>
          <a:p>
            <a:r>
              <a:rPr lang="en-US"/>
              <a:t>MOU –Reporting Misuse of Grant Funds</a:t>
            </a:r>
            <a:br>
              <a:rPr lang="en-US" sz="3600"/>
            </a:br>
            <a:endParaRPr lang="en-US"/>
          </a:p>
        </p:txBody>
      </p:sp>
      <p:sp>
        <p:nvSpPr>
          <p:cNvPr id="3" name="Content Placeholder 2">
            <a:extLst>
              <a:ext uri="{FF2B5EF4-FFF2-40B4-BE49-F238E27FC236}">
                <a16:creationId xmlns:a16="http://schemas.microsoft.com/office/drawing/2014/main" id="{FAFD4CEB-02AD-437F-B9E0-96B07A1BDBFF}"/>
              </a:ext>
            </a:extLst>
          </p:cNvPr>
          <p:cNvSpPr>
            <a:spLocks noGrp="1"/>
          </p:cNvSpPr>
          <p:nvPr>
            <p:ph idx="1"/>
          </p:nvPr>
        </p:nvSpPr>
        <p:spPr>
          <a:xfrm>
            <a:off x="381000" y="1434203"/>
            <a:ext cx="8229600" cy="4114800"/>
          </a:xfrm>
        </p:spPr>
        <p:txBody>
          <a:bodyPr/>
          <a:lstStyle/>
          <a:p>
            <a:pPr marL="0" indent="0"/>
            <a:r>
              <a:rPr lang="en-US" sz="1800"/>
              <a:t>The club must report any potential and real misuse or mismanagement of grant funds to the district.</a:t>
            </a:r>
          </a:p>
          <a:p>
            <a:pPr marL="0" indent="0"/>
            <a:endParaRPr lang="en-US" sz="1800"/>
          </a:p>
          <a:p>
            <a:pPr marL="0" indent="0"/>
            <a:r>
              <a:rPr lang="en-US" sz="1800"/>
              <a:t>This reporting fosters an environment in the club that does not tolerate the misuse of grant funds.</a:t>
            </a:r>
          </a:p>
        </p:txBody>
      </p:sp>
    </p:spTree>
    <p:extLst>
      <p:ext uri="{BB962C8B-B14F-4D97-AF65-F5344CB8AC3E}">
        <p14:creationId xmlns:p14="http://schemas.microsoft.com/office/powerpoint/2010/main" val="294644605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03F4DE-19B7-40D8-ABFB-B6C4E568516A}"/>
              </a:ext>
            </a:extLst>
          </p:cNvPr>
          <p:cNvSpPr>
            <a:spLocks noGrp="1"/>
          </p:cNvSpPr>
          <p:nvPr>
            <p:ph type="title"/>
          </p:nvPr>
        </p:nvSpPr>
        <p:spPr/>
        <p:txBody>
          <a:bodyPr/>
          <a:lstStyle/>
          <a:p>
            <a:r>
              <a:rPr lang="en-US"/>
              <a:t>District Addendum to M.O.U.</a:t>
            </a:r>
          </a:p>
        </p:txBody>
      </p:sp>
      <p:sp>
        <p:nvSpPr>
          <p:cNvPr id="4" name="Content Placeholder 3">
            <a:extLst>
              <a:ext uri="{FF2B5EF4-FFF2-40B4-BE49-F238E27FC236}">
                <a16:creationId xmlns:a16="http://schemas.microsoft.com/office/drawing/2014/main" id="{369932BD-324B-4A41-AF5F-913409CB35D6}"/>
              </a:ext>
            </a:extLst>
          </p:cNvPr>
          <p:cNvSpPr>
            <a:spLocks noGrp="1"/>
          </p:cNvSpPr>
          <p:nvPr>
            <p:ph idx="1"/>
          </p:nvPr>
        </p:nvSpPr>
        <p:spPr>
          <a:xfrm>
            <a:off x="609600" y="1417638"/>
            <a:ext cx="8314661" cy="4191000"/>
          </a:xfrm>
        </p:spPr>
        <p:txBody>
          <a:bodyPr/>
          <a:lstStyle/>
          <a:p>
            <a:pPr marL="342900" lvl="1" indent="-342900">
              <a:spcAft>
                <a:spcPts val="600"/>
              </a:spcAft>
              <a:buFont typeface="+mj-lt"/>
              <a:buAutoNum type="arabicPeriod"/>
            </a:pPr>
            <a:r>
              <a:rPr lang="en-US" sz="1600"/>
              <a:t>Appoint a Club Rotary Foundation Chair to a 3-year term.</a:t>
            </a:r>
          </a:p>
          <a:p>
            <a:pPr marL="342900" lvl="1" indent="-342900">
              <a:spcAft>
                <a:spcPts val="600"/>
              </a:spcAft>
              <a:buFont typeface="+mj-lt"/>
              <a:buAutoNum type="arabicPeriod"/>
            </a:pPr>
            <a:r>
              <a:rPr lang="en-US" sz="1600"/>
              <a:t>Have at least </a:t>
            </a:r>
            <a:r>
              <a:rPr lang="en-US" sz="1600" u="sng"/>
              <a:t>two</a:t>
            </a:r>
            <a:r>
              <a:rPr lang="en-US" sz="1600"/>
              <a:t> members attend the District Foundation Grants Seminar annually.  </a:t>
            </a:r>
          </a:p>
          <a:p>
            <a:pPr marL="342900" lvl="1" indent="-342900">
              <a:spcAft>
                <a:spcPts val="600"/>
              </a:spcAft>
              <a:buFont typeface="+mj-lt"/>
              <a:buAutoNum type="arabicPeriod"/>
            </a:pPr>
            <a:r>
              <a:rPr lang="en-US" sz="1600"/>
              <a:t>Be current on its RI and District dues, and in good standing with the District, Rotary International, and The Rotary Foundation. </a:t>
            </a:r>
          </a:p>
          <a:p>
            <a:pPr marL="342900" lvl="1" indent="-342900">
              <a:spcAft>
                <a:spcPts val="600"/>
              </a:spcAft>
              <a:buFont typeface="+mj-lt"/>
              <a:buAutoNum type="arabicPeriod"/>
            </a:pPr>
            <a:r>
              <a:rPr lang="en-US" sz="1600"/>
              <a:t>Be current on all required tax returns for the Rotary Club and any associated Club Foundation.</a:t>
            </a:r>
          </a:p>
          <a:p>
            <a:pPr marL="342900" lvl="1" indent="-342900">
              <a:spcAft>
                <a:spcPts val="600"/>
              </a:spcAft>
              <a:buFont typeface="+mj-lt"/>
              <a:buAutoNum type="arabicPeriod"/>
            </a:pPr>
            <a:r>
              <a:rPr lang="en-US" sz="1600"/>
              <a:t>Have established and reported an annual giving goal to the District Foundation Chair for the current year and for the next year (Rotary Club Central). </a:t>
            </a:r>
          </a:p>
          <a:p>
            <a:pPr marL="342900" lvl="1" indent="-342900">
              <a:spcAft>
                <a:spcPts val="600"/>
              </a:spcAft>
              <a:buFont typeface="+mj-lt"/>
              <a:buAutoNum type="arabicPeriod"/>
            </a:pPr>
            <a:r>
              <a:rPr lang="en-US" sz="1600"/>
              <a:t>Have contributed to the Rotary Foundation Annual Giving Fund in the previous year or the current year.</a:t>
            </a:r>
          </a:p>
          <a:p>
            <a:pPr marL="342900" lvl="1" indent="-342900">
              <a:spcAft>
                <a:spcPts val="600"/>
              </a:spcAft>
              <a:buFont typeface="+mj-lt"/>
              <a:buAutoNum type="arabicPeriod"/>
            </a:pPr>
            <a:r>
              <a:rPr lang="en-US" sz="1600"/>
              <a:t>Have, by January 1st of each year, reported its Club President-Elect to the District and to Rotary International.</a:t>
            </a:r>
          </a:p>
          <a:p>
            <a:pPr marL="342900" lvl="1" indent="-342900">
              <a:spcAft>
                <a:spcPts val="600"/>
              </a:spcAft>
              <a:buFont typeface="+mj-lt"/>
              <a:buAutoNum type="arabicPeriod"/>
            </a:pPr>
            <a:r>
              <a:rPr lang="en-US" sz="1600"/>
              <a:t>Be current on all Rotary Foundation Grant reports.</a:t>
            </a:r>
            <a:endParaRPr lang="en-US"/>
          </a:p>
        </p:txBody>
      </p:sp>
    </p:spTree>
    <p:extLst>
      <p:ext uri="{BB962C8B-B14F-4D97-AF65-F5344CB8AC3E}">
        <p14:creationId xmlns:p14="http://schemas.microsoft.com/office/powerpoint/2010/main" val="367625881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5" name="Rectangle 1">
            <a:extLst>
              <a:ext uri="{FF2B5EF4-FFF2-40B4-BE49-F238E27FC236}">
                <a16:creationId xmlns:a16="http://schemas.microsoft.com/office/drawing/2014/main" id="{E045CEDD-6F3A-4E49-A2E2-1F3C477A4ACF}"/>
              </a:ext>
            </a:extLst>
          </p:cNvPr>
          <p:cNvSpPr>
            <a:spLocks noChangeArrowheads="1"/>
          </p:cNvSpPr>
          <p:nvPr/>
        </p:nvSpPr>
        <p:spPr bwMode="auto">
          <a:xfrm>
            <a:off x="407988" y="1404938"/>
            <a:ext cx="8326437" cy="44116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marL="0" marR="0" lvl="0" indent="0" algn="l" defTabSz="457200" rtl="0" eaLnBrk="1" fontAlgn="base" latinLnBrk="0" hangingPunct="0">
              <a:lnSpc>
                <a:spcPct val="93000"/>
              </a:lnSpc>
              <a:spcBef>
                <a:spcPct val="0"/>
              </a:spcBef>
              <a:spcAft>
                <a:spcPct val="0"/>
              </a:spcAft>
              <a:buClr>
                <a:srgbClr val="000000"/>
              </a:buClr>
              <a:buSzPct val="100000"/>
              <a:buFont typeface="Times New Roman" panose="02020603050405020304" pitchFamily="18" charset="0"/>
              <a:buNone/>
              <a:tabLst/>
              <a:defRPr/>
            </a:pPr>
            <a:endParaRPr kumimoji="0" lang="en-US" sz="1800" b="0" i="0" u="none" strike="noStrike" kern="1200" cap="none" spc="0" normalizeH="0" baseline="0" noProof="0" dirty="0">
              <a:ln>
                <a:noFill/>
              </a:ln>
              <a:solidFill>
                <a:srgbClr val="000000"/>
              </a:solidFill>
              <a:effectLst/>
              <a:uLnTx/>
              <a:uFillTx/>
              <a:latin typeface="Arial" panose="020B0604020202020204" pitchFamily="34" charset="0"/>
              <a:ea typeface="Microsoft YaHei" panose="020B0503020204020204" pitchFamily="34" charset="-122"/>
              <a:cs typeface="+mn-cs"/>
            </a:endParaRPr>
          </a:p>
        </p:txBody>
      </p:sp>
      <p:sp>
        <p:nvSpPr>
          <p:cNvPr id="6146" name="Rectangle 2">
            <a:extLst>
              <a:ext uri="{FF2B5EF4-FFF2-40B4-BE49-F238E27FC236}">
                <a16:creationId xmlns:a16="http://schemas.microsoft.com/office/drawing/2014/main" id="{554B727D-5490-4867-97BF-8E3B00A3441A}"/>
              </a:ext>
            </a:extLst>
          </p:cNvPr>
          <p:cNvSpPr>
            <a:spLocks noChangeArrowheads="1"/>
          </p:cNvSpPr>
          <p:nvPr/>
        </p:nvSpPr>
        <p:spPr bwMode="auto">
          <a:xfrm>
            <a:off x="1143000" y="678022"/>
            <a:ext cx="8763000" cy="6127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lstStyle>
            <a:lvl1pPr>
              <a:tabLst>
                <a:tab pos="723900" algn="l"/>
                <a:tab pos="1447800" algn="l"/>
                <a:tab pos="2171700" algn="l"/>
                <a:tab pos="2894013" algn="l"/>
                <a:tab pos="3617913" algn="l"/>
                <a:tab pos="4343400" algn="l"/>
                <a:tab pos="5067300" algn="l"/>
                <a:tab pos="5791200" algn="l"/>
                <a:tab pos="6515100" algn="l"/>
                <a:tab pos="7237413" algn="l"/>
                <a:tab pos="7961313" algn="l"/>
                <a:tab pos="8686800" algn="l"/>
              </a:tabLst>
              <a:defRPr>
                <a:solidFill>
                  <a:srgbClr val="000000"/>
                </a:solidFill>
                <a:latin typeface="Arial" panose="020B0604020202020204" pitchFamily="34" charset="0"/>
                <a:ea typeface="Microsoft YaHei" panose="020B0503020204020204" pitchFamily="34" charset="-122"/>
              </a:defRPr>
            </a:lvl1pPr>
            <a:lvl2pPr>
              <a:tabLst>
                <a:tab pos="723900" algn="l"/>
                <a:tab pos="1447800" algn="l"/>
                <a:tab pos="2171700" algn="l"/>
                <a:tab pos="2894013" algn="l"/>
                <a:tab pos="3617913" algn="l"/>
                <a:tab pos="4343400" algn="l"/>
                <a:tab pos="5067300" algn="l"/>
                <a:tab pos="5791200" algn="l"/>
                <a:tab pos="6515100" algn="l"/>
                <a:tab pos="7237413" algn="l"/>
                <a:tab pos="7961313" algn="l"/>
                <a:tab pos="8686800" algn="l"/>
              </a:tabLst>
              <a:defRPr>
                <a:solidFill>
                  <a:srgbClr val="000000"/>
                </a:solidFill>
                <a:latin typeface="Arial" panose="020B0604020202020204" pitchFamily="34" charset="0"/>
                <a:ea typeface="Microsoft YaHei" panose="020B0503020204020204" pitchFamily="34" charset="-122"/>
              </a:defRPr>
            </a:lvl2pPr>
            <a:lvl3pPr>
              <a:tabLst>
                <a:tab pos="723900" algn="l"/>
                <a:tab pos="1447800" algn="l"/>
                <a:tab pos="2171700" algn="l"/>
                <a:tab pos="2894013" algn="l"/>
                <a:tab pos="3617913" algn="l"/>
                <a:tab pos="4343400" algn="l"/>
                <a:tab pos="5067300" algn="l"/>
                <a:tab pos="5791200" algn="l"/>
                <a:tab pos="6515100" algn="l"/>
                <a:tab pos="7237413" algn="l"/>
                <a:tab pos="7961313" algn="l"/>
                <a:tab pos="8686800" algn="l"/>
              </a:tabLst>
              <a:defRPr>
                <a:solidFill>
                  <a:srgbClr val="000000"/>
                </a:solidFill>
                <a:latin typeface="Arial" panose="020B0604020202020204" pitchFamily="34" charset="0"/>
                <a:ea typeface="Microsoft YaHei" panose="020B0503020204020204" pitchFamily="34" charset="-122"/>
              </a:defRPr>
            </a:lvl3pPr>
            <a:lvl4pPr>
              <a:tabLst>
                <a:tab pos="723900" algn="l"/>
                <a:tab pos="1447800" algn="l"/>
                <a:tab pos="2171700" algn="l"/>
                <a:tab pos="2894013" algn="l"/>
                <a:tab pos="3617913" algn="l"/>
                <a:tab pos="4343400" algn="l"/>
                <a:tab pos="5067300" algn="l"/>
                <a:tab pos="5791200" algn="l"/>
                <a:tab pos="6515100" algn="l"/>
                <a:tab pos="7237413" algn="l"/>
                <a:tab pos="7961313" algn="l"/>
                <a:tab pos="8686800" algn="l"/>
              </a:tabLst>
              <a:defRPr>
                <a:solidFill>
                  <a:srgbClr val="000000"/>
                </a:solidFill>
                <a:latin typeface="Arial" panose="020B0604020202020204" pitchFamily="34" charset="0"/>
                <a:ea typeface="Microsoft YaHei" panose="020B0503020204020204" pitchFamily="34" charset="-122"/>
              </a:defRPr>
            </a:lvl4pPr>
            <a:lvl5pPr>
              <a:tabLst>
                <a:tab pos="723900" algn="l"/>
                <a:tab pos="1447800" algn="l"/>
                <a:tab pos="2171700" algn="l"/>
                <a:tab pos="2894013" algn="l"/>
                <a:tab pos="3617913" algn="l"/>
                <a:tab pos="4343400" algn="l"/>
                <a:tab pos="5067300" algn="l"/>
                <a:tab pos="5791200" algn="l"/>
                <a:tab pos="6515100" algn="l"/>
                <a:tab pos="7237413" algn="l"/>
                <a:tab pos="7961313" algn="l"/>
                <a:tab pos="8686800" algn="l"/>
              </a:tabLst>
              <a:defRPr>
                <a:solidFill>
                  <a:srgbClr val="000000"/>
                </a:solidFill>
                <a:latin typeface="Arial" panose="020B0604020202020204" pitchFamily="34" charset="0"/>
                <a:ea typeface="Microsoft YaHei" panose="020B0503020204020204" pitchFamily="34" charset="-122"/>
              </a:defRPr>
            </a:lvl5pPr>
            <a:lvl6pPr marL="25146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4013" algn="l"/>
                <a:tab pos="3617913" algn="l"/>
                <a:tab pos="4343400" algn="l"/>
                <a:tab pos="5067300" algn="l"/>
                <a:tab pos="5791200" algn="l"/>
                <a:tab pos="6515100" algn="l"/>
                <a:tab pos="7237413" algn="l"/>
                <a:tab pos="7961313" algn="l"/>
                <a:tab pos="8686800" algn="l"/>
              </a:tabLst>
              <a:defRPr>
                <a:solidFill>
                  <a:srgbClr val="000000"/>
                </a:solidFill>
                <a:latin typeface="Arial" panose="020B0604020202020204" pitchFamily="34" charset="0"/>
                <a:ea typeface="Microsoft YaHei" panose="020B0503020204020204" pitchFamily="34" charset="-122"/>
              </a:defRPr>
            </a:lvl6pPr>
            <a:lvl7pPr marL="29718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4013" algn="l"/>
                <a:tab pos="3617913" algn="l"/>
                <a:tab pos="4343400" algn="l"/>
                <a:tab pos="5067300" algn="l"/>
                <a:tab pos="5791200" algn="l"/>
                <a:tab pos="6515100" algn="l"/>
                <a:tab pos="7237413" algn="l"/>
                <a:tab pos="7961313" algn="l"/>
                <a:tab pos="8686800" algn="l"/>
              </a:tabLst>
              <a:defRPr>
                <a:solidFill>
                  <a:srgbClr val="000000"/>
                </a:solidFill>
                <a:latin typeface="Arial" panose="020B0604020202020204" pitchFamily="34" charset="0"/>
                <a:ea typeface="Microsoft YaHei" panose="020B0503020204020204" pitchFamily="34" charset="-122"/>
              </a:defRPr>
            </a:lvl7pPr>
            <a:lvl8pPr marL="34290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4013" algn="l"/>
                <a:tab pos="3617913" algn="l"/>
                <a:tab pos="4343400" algn="l"/>
                <a:tab pos="5067300" algn="l"/>
                <a:tab pos="5791200" algn="l"/>
                <a:tab pos="6515100" algn="l"/>
                <a:tab pos="7237413" algn="l"/>
                <a:tab pos="7961313" algn="l"/>
                <a:tab pos="8686800" algn="l"/>
              </a:tabLst>
              <a:defRPr>
                <a:solidFill>
                  <a:srgbClr val="000000"/>
                </a:solidFill>
                <a:latin typeface="Arial" panose="020B0604020202020204" pitchFamily="34" charset="0"/>
                <a:ea typeface="Microsoft YaHei" panose="020B0503020204020204" pitchFamily="34" charset="-122"/>
              </a:defRPr>
            </a:lvl8pPr>
            <a:lvl9pPr marL="38862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4013" algn="l"/>
                <a:tab pos="3617913" algn="l"/>
                <a:tab pos="4343400" algn="l"/>
                <a:tab pos="5067300" algn="l"/>
                <a:tab pos="5791200" algn="l"/>
                <a:tab pos="6515100" algn="l"/>
                <a:tab pos="7237413" algn="l"/>
                <a:tab pos="7961313" algn="l"/>
                <a:tab pos="8686800" algn="l"/>
              </a:tabLst>
              <a:defRPr>
                <a:solidFill>
                  <a:srgbClr val="000000"/>
                </a:solidFill>
                <a:latin typeface="Arial" panose="020B0604020202020204" pitchFamily="34" charset="0"/>
                <a:ea typeface="Microsoft YaHei" panose="020B0503020204020204" pitchFamily="34" charset="-122"/>
              </a:defRPr>
            </a:lvl9pPr>
          </a:lstStyle>
          <a:p>
            <a:pPr marL="0" marR="0" lvl="0" indent="0" algn="l" defTabSz="457200" rtl="0" eaLnBrk="1" fontAlgn="base" latinLnBrk="0" hangingPunct="1">
              <a:lnSpc>
                <a:spcPct val="80000"/>
              </a:lnSpc>
              <a:spcBef>
                <a:spcPct val="0"/>
              </a:spcBef>
              <a:spcAft>
                <a:spcPct val="0"/>
              </a:spcAft>
              <a:buClr>
                <a:srgbClr val="000000"/>
              </a:buClr>
              <a:buSzPct val="100000"/>
              <a:buFont typeface="Times New Roman" panose="02020603050405020304" pitchFamily="18" charset="0"/>
              <a:buNone/>
              <a:tabLst>
                <a:tab pos="723900" algn="l"/>
                <a:tab pos="1447800" algn="l"/>
                <a:tab pos="2171700" algn="l"/>
                <a:tab pos="2894013" algn="l"/>
                <a:tab pos="3617913" algn="l"/>
                <a:tab pos="4343400" algn="l"/>
                <a:tab pos="5067300" algn="l"/>
                <a:tab pos="5791200" algn="l"/>
                <a:tab pos="6515100" algn="l"/>
                <a:tab pos="7237413" algn="l"/>
                <a:tab pos="7961313" algn="l"/>
                <a:tab pos="8686800" algn="l"/>
              </a:tabLst>
              <a:defRPr/>
            </a:pPr>
            <a:r>
              <a:rPr kumimoji="0" lang="en-US" altLang="en-US" sz="3600" b="1" i="0" u="none" strike="noStrike" kern="1200" cap="none" spc="0" normalizeH="0" baseline="0" noProof="0" dirty="0">
                <a:ln>
                  <a:noFill/>
                </a:ln>
                <a:solidFill>
                  <a:schemeClr val="accent2"/>
                </a:solidFill>
                <a:effectLst/>
                <a:uLnTx/>
                <a:uFillTx/>
                <a:latin typeface="Arial Narrow Bold" charset="0"/>
                <a:ea typeface="Microsoft YaHei" panose="020B0503020204020204" pitchFamily="34" charset="-122"/>
                <a:cs typeface="+mn-cs"/>
              </a:rPr>
              <a:t>The Rotary Foundation  Mission</a:t>
            </a:r>
          </a:p>
        </p:txBody>
      </p:sp>
      <p:sp>
        <p:nvSpPr>
          <p:cNvPr id="6147" name="Rectangle 3">
            <a:extLst>
              <a:ext uri="{FF2B5EF4-FFF2-40B4-BE49-F238E27FC236}">
                <a16:creationId xmlns:a16="http://schemas.microsoft.com/office/drawing/2014/main" id="{802D7EF4-C5AB-4CC5-8445-44113EB74DDE}"/>
              </a:ext>
            </a:extLst>
          </p:cNvPr>
          <p:cNvSpPr>
            <a:spLocks noChangeArrowheads="1"/>
          </p:cNvSpPr>
          <p:nvPr/>
        </p:nvSpPr>
        <p:spPr bwMode="auto">
          <a:xfrm>
            <a:off x="358775" y="1335088"/>
            <a:ext cx="8424863" cy="448151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lstStyle>
            <a:lvl1pPr marL="730250" indent="-727075">
              <a:tabLst>
                <a:tab pos="1238250" algn="l"/>
                <a:tab pos="1962150" algn="l"/>
                <a:tab pos="2686050" algn="l"/>
                <a:tab pos="3408363" algn="l"/>
                <a:tab pos="4132263" algn="l"/>
                <a:tab pos="4857750" algn="l"/>
                <a:tab pos="5581650" algn="l"/>
                <a:tab pos="6305550" algn="l"/>
                <a:tab pos="7029450" algn="l"/>
                <a:tab pos="7751763" algn="l"/>
                <a:tab pos="8475663" algn="l"/>
              </a:tabLst>
              <a:defRPr>
                <a:solidFill>
                  <a:srgbClr val="000000"/>
                </a:solidFill>
                <a:latin typeface="Arial" panose="020B0604020202020204" pitchFamily="34" charset="0"/>
                <a:ea typeface="Microsoft YaHei" panose="020B0503020204020204" pitchFamily="34" charset="-122"/>
              </a:defRPr>
            </a:lvl1pPr>
            <a:lvl2pPr>
              <a:tabLst>
                <a:tab pos="1238250" algn="l"/>
                <a:tab pos="1962150" algn="l"/>
                <a:tab pos="2686050" algn="l"/>
                <a:tab pos="3408363" algn="l"/>
                <a:tab pos="4132263" algn="l"/>
                <a:tab pos="4857750" algn="l"/>
                <a:tab pos="5581650" algn="l"/>
                <a:tab pos="6305550" algn="l"/>
                <a:tab pos="7029450" algn="l"/>
                <a:tab pos="7751763" algn="l"/>
                <a:tab pos="8475663" algn="l"/>
              </a:tabLst>
              <a:defRPr>
                <a:solidFill>
                  <a:srgbClr val="000000"/>
                </a:solidFill>
                <a:latin typeface="Arial" panose="020B0604020202020204" pitchFamily="34" charset="0"/>
                <a:ea typeface="Microsoft YaHei" panose="020B0503020204020204" pitchFamily="34" charset="-122"/>
              </a:defRPr>
            </a:lvl2pPr>
            <a:lvl3pPr>
              <a:tabLst>
                <a:tab pos="1238250" algn="l"/>
                <a:tab pos="1962150" algn="l"/>
                <a:tab pos="2686050" algn="l"/>
                <a:tab pos="3408363" algn="l"/>
                <a:tab pos="4132263" algn="l"/>
                <a:tab pos="4857750" algn="l"/>
                <a:tab pos="5581650" algn="l"/>
                <a:tab pos="6305550" algn="l"/>
                <a:tab pos="7029450" algn="l"/>
                <a:tab pos="7751763" algn="l"/>
                <a:tab pos="8475663" algn="l"/>
              </a:tabLst>
              <a:defRPr>
                <a:solidFill>
                  <a:srgbClr val="000000"/>
                </a:solidFill>
                <a:latin typeface="Arial" panose="020B0604020202020204" pitchFamily="34" charset="0"/>
                <a:ea typeface="Microsoft YaHei" panose="020B0503020204020204" pitchFamily="34" charset="-122"/>
              </a:defRPr>
            </a:lvl3pPr>
            <a:lvl4pPr>
              <a:tabLst>
                <a:tab pos="1238250" algn="l"/>
                <a:tab pos="1962150" algn="l"/>
                <a:tab pos="2686050" algn="l"/>
                <a:tab pos="3408363" algn="l"/>
                <a:tab pos="4132263" algn="l"/>
                <a:tab pos="4857750" algn="l"/>
                <a:tab pos="5581650" algn="l"/>
                <a:tab pos="6305550" algn="l"/>
                <a:tab pos="7029450" algn="l"/>
                <a:tab pos="7751763" algn="l"/>
                <a:tab pos="8475663" algn="l"/>
              </a:tabLst>
              <a:defRPr>
                <a:solidFill>
                  <a:srgbClr val="000000"/>
                </a:solidFill>
                <a:latin typeface="Arial" panose="020B0604020202020204" pitchFamily="34" charset="0"/>
                <a:ea typeface="Microsoft YaHei" panose="020B0503020204020204" pitchFamily="34" charset="-122"/>
              </a:defRPr>
            </a:lvl4pPr>
            <a:lvl5pPr>
              <a:tabLst>
                <a:tab pos="1238250" algn="l"/>
                <a:tab pos="1962150" algn="l"/>
                <a:tab pos="2686050" algn="l"/>
                <a:tab pos="3408363" algn="l"/>
                <a:tab pos="4132263" algn="l"/>
                <a:tab pos="4857750" algn="l"/>
                <a:tab pos="5581650" algn="l"/>
                <a:tab pos="6305550" algn="l"/>
                <a:tab pos="7029450" algn="l"/>
                <a:tab pos="7751763" algn="l"/>
                <a:tab pos="8475663" algn="l"/>
              </a:tabLst>
              <a:defRPr>
                <a:solidFill>
                  <a:srgbClr val="000000"/>
                </a:solidFill>
                <a:latin typeface="Arial" panose="020B0604020202020204" pitchFamily="34" charset="0"/>
                <a:ea typeface="Microsoft YaHei" panose="020B0503020204020204" pitchFamily="34" charset="-122"/>
              </a:defRPr>
            </a:lvl5pPr>
            <a:lvl6pPr marL="25146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1238250" algn="l"/>
                <a:tab pos="1962150" algn="l"/>
                <a:tab pos="2686050" algn="l"/>
                <a:tab pos="3408363" algn="l"/>
                <a:tab pos="4132263" algn="l"/>
                <a:tab pos="4857750" algn="l"/>
                <a:tab pos="5581650" algn="l"/>
                <a:tab pos="6305550" algn="l"/>
                <a:tab pos="7029450" algn="l"/>
                <a:tab pos="7751763" algn="l"/>
                <a:tab pos="8475663" algn="l"/>
              </a:tabLst>
              <a:defRPr>
                <a:solidFill>
                  <a:srgbClr val="000000"/>
                </a:solidFill>
                <a:latin typeface="Arial" panose="020B0604020202020204" pitchFamily="34" charset="0"/>
                <a:ea typeface="Microsoft YaHei" panose="020B0503020204020204" pitchFamily="34" charset="-122"/>
              </a:defRPr>
            </a:lvl6pPr>
            <a:lvl7pPr marL="29718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1238250" algn="l"/>
                <a:tab pos="1962150" algn="l"/>
                <a:tab pos="2686050" algn="l"/>
                <a:tab pos="3408363" algn="l"/>
                <a:tab pos="4132263" algn="l"/>
                <a:tab pos="4857750" algn="l"/>
                <a:tab pos="5581650" algn="l"/>
                <a:tab pos="6305550" algn="l"/>
                <a:tab pos="7029450" algn="l"/>
                <a:tab pos="7751763" algn="l"/>
                <a:tab pos="8475663" algn="l"/>
              </a:tabLst>
              <a:defRPr>
                <a:solidFill>
                  <a:srgbClr val="000000"/>
                </a:solidFill>
                <a:latin typeface="Arial" panose="020B0604020202020204" pitchFamily="34" charset="0"/>
                <a:ea typeface="Microsoft YaHei" panose="020B0503020204020204" pitchFamily="34" charset="-122"/>
              </a:defRPr>
            </a:lvl7pPr>
            <a:lvl8pPr marL="34290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1238250" algn="l"/>
                <a:tab pos="1962150" algn="l"/>
                <a:tab pos="2686050" algn="l"/>
                <a:tab pos="3408363" algn="l"/>
                <a:tab pos="4132263" algn="l"/>
                <a:tab pos="4857750" algn="l"/>
                <a:tab pos="5581650" algn="l"/>
                <a:tab pos="6305550" algn="l"/>
                <a:tab pos="7029450" algn="l"/>
                <a:tab pos="7751763" algn="l"/>
                <a:tab pos="8475663" algn="l"/>
              </a:tabLst>
              <a:defRPr>
                <a:solidFill>
                  <a:srgbClr val="000000"/>
                </a:solidFill>
                <a:latin typeface="Arial" panose="020B0604020202020204" pitchFamily="34" charset="0"/>
                <a:ea typeface="Microsoft YaHei" panose="020B0503020204020204" pitchFamily="34" charset="-122"/>
              </a:defRPr>
            </a:lvl8pPr>
            <a:lvl9pPr marL="38862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1238250" algn="l"/>
                <a:tab pos="1962150" algn="l"/>
                <a:tab pos="2686050" algn="l"/>
                <a:tab pos="3408363" algn="l"/>
                <a:tab pos="4132263" algn="l"/>
                <a:tab pos="4857750" algn="l"/>
                <a:tab pos="5581650" algn="l"/>
                <a:tab pos="6305550" algn="l"/>
                <a:tab pos="7029450" algn="l"/>
                <a:tab pos="7751763" algn="l"/>
                <a:tab pos="8475663" algn="l"/>
              </a:tabLst>
              <a:defRPr>
                <a:solidFill>
                  <a:srgbClr val="000000"/>
                </a:solidFill>
                <a:latin typeface="Arial" panose="020B0604020202020204" pitchFamily="34" charset="0"/>
                <a:ea typeface="Microsoft YaHei" panose="020B0503020204020204" pitchFamily="34" charset="-122"/>
              </a:defRPr>
            </a:lvl9pPr>
          </a:lstStyle>
          <a:p>
            <a:pPr marL="514350" marR="0" lvl="0" indent="-511175" algn="l" defTabSz="457200" rtl="0" eaLnBrk="1" fontAlgn="base" latinLnBrk="0" hangingPunct="1">
              <a:lnSpc>
                <a:spcPct val="100000"/>
              </a:lnSpc>
              <a:spcBef>
                <a:spcPts val="638"/>
              </a:spcBef>
              <a:spcAft>
                <a:spcPct val="0"/>
              </a:spcAft>
              <a:buClr>
                <a:srgbClr val="000000"/>
              </a:buClr>
              <a:buSzPct val="100000"/>
              <a:buFont typeface="Times New Roman" panose="02020603050405020304" pitchFamily="18" charset="0"/>
              <a:buNone/>
              <a:tabLst>
                <a:tab pos="1238250" algn="l"/>
                <a:tab pos="1962150" algn="l"/>
                <a:tab pos="2686050" algn="l"/>
                <a:tab pos="3408363" algn="l"/>
                <a:tab pos="4132263" algn="l"/>
                <a:tab pos="4857750" algn="l"/>
                <a:tab pos="5581650" algn="l"/>
                <a:tab pos="6305550" algn="l"/>
                <a:tab pos="7029450" algn="l"/>
                <a:tab pos="7751763" algn="l"/>
                <a:tab pos="8475663" algn="l"/>
              </a:tabLst>
              <a:defRPr/>
            </a:pPr>
            <a:endParaRPr kumimoji="0" lang="en-US" altLang="en-US" sz="2800" b="0" i="0" u="none" strike="noStrike" kern="1200" cap="none" spc="0" normalizeH="0" baseline="0" noProof="0" dirty="0">
              <a:ln>
                <a:noFill/>
              </a:ln>
              <a:solidFill>
                <a:srgbClr val="000000"/>
              </a:solidFill>
              <a:effectLst/>
              <a:uLnTx/>
              <a:uFillTx/>
              <a:latin typeface="Georgia" panose="02040502050405020303" pitchFamily="18" charset="0"/>
              <a:ea typeface="Microsoft YaHei" panose="020B0503020204020204" pitchFamily="34" charset="-122"/>
              <a:cs typeface="+mn-cs"/>
            </a:endParaRPr>
          </a:p>
        </p:txBody>
      </p:sp>
      <p:sp>
        <p:nvSpPr>
          <p:cNvPr id="2" name="Rectangle 1">
            <a:extLst>
              <a:ext uri="{FF2B5EF4-FFF2-40B4-BE49-F238E27FC236}">
                <a16:creationId xmlns:a16="http://schemas.microsoft.com/office/drawing/2014/main" id="{60677DFB-8E28-47B0-8C36-5DCDABF9E5A1}"/>
              </a:ext>
            </a:extLst>
          </p:cNvPr>
          <p:cNvSpPr/>
          <p:nvPr/>
        </p:nvSpPr>
        <p:spPr>
          <a:xfrm>
            <a:off x="484187" y="1427798"/>
            <a:ext cx="8250238" cy="3970318"/>
          </a:xfrm>
          <a:prstGeom prst="rect">
            <a:avLst/>
          </a:prstGeom>
        </p:spPr>
        <p:txBody>
          <a:bodyPr wrap="square">
            <a:spAutoFit/>
          </a:bodyPr>
          <a:lstStyle/>
          <a:p>
            <a:r>
              <a:rPr lang="en-US" sz="3600" dirty="0">
                <a:solidFill>
                  <a:schemeClr val="tx1">
                    <a:lumMod val="65000"/>
                    <a:lumOff val="35000"/>
                  </a:schemeClr>
                </a:solidFill>
              </a:rPr>
              <a:t>The mission of The Rotary Foundation of Rotary International is to </a:t>
            </a:r>
            <a:r>
              <a:rPr lang="en-US" sz="3600" dirty="0">
                <a:solidFill>
                  <a:schemeClr val="accent1">
                    <a:lumMod val="50000"/>
                  </a:schemeClr>
                </a:solidFill>
                <a:effectLst>
                  <a:outerShdw blurRad="38100" dist="38100" dir="2700000" algn="tl">
                    <a:srgbClr val="000000">
                      <a:alpha val="43137"/>
                    </a:srgbClr>
                  </a:outerShdw>
                </a:effectLst>
              </a:rPr>
              <a:t>enable</a:t>
            </a:r>
            <a:r>
              <a:rPr lang="en-US" sz="3600" dirty="0">
                <a:solidFill>
                  <a:schemeClr val="accent1"/>
                </a:solidFill>
                <a:effectLst>
                  <a:outerShdw blurRad="38100" dist="38100" dir="2700000" algn="tl">
                    <a:srgbClr val="000000">
                      <a:alpha val="43137"/>
                    </a:srgbClr>
                  </a:outerShdw>
                </a:effectLst>
              </a:rPr>
              <a:t> </a:t>
            </a:r>
            <a:r>
              <a:rPr lang="en-US" sz="3600" dirty="0">
                <a:solidFill>
                  <a:schemeClr val="accent1">
                    <a:lumMod val="50000"/>
                  </a:schemeClr>
                </a:solidFill>
                <a:effectLst>
                  <a:outerShdw blurRad="38100" dist="38100" dir="2700000" algn="tl">
                    <a:srgbClr val="000000">
                      <a:alpha val="43137"/>
                    </a:srgbClr>
                  </a:outerShdw>
                </a:effectLst>
              </a:rPr>
              <a:t>Rotarians</a:t>
            </a:r>
            <a:r>
              <a:rPr lang="en-US" sz="3600" dirty="0"/>
              <a:t> </a:t>
            </a:r>
            <a:r>
              <a:rPr lang="en-US" sz="3600" dirty="0">
                <a:solidFill>
                  <a:schemeClr val="tx1">
                    <a:lumMod val="65000"/>
                    <a:lumOff val="35000"/>
                  </a:schemeClr>
                </a:solidFill>
              </a:rPr>
              <a:t>to advance </a:t>
            </a:r>
            <a:r>
              <a:rPr lang="en-US" sz="3600" dirty="0">
                <a:solidFill>
                  <a:schemeClr val="accent6">
                    <a:lumMod val="60000"/>
                    <a:lumOff val="40000"/>
                  </a:schemeClr>
                </a:solidFill>
                <a:effectLst>
                  <a:outerShdw blurRad="38100" dist="38100" dir="2700000" algn="tl">
                    <a:srgbClr val="000000">
                      <a:alpha val="43137"/>
                    </a:srgbClr>
                  </a:outerShdw>
                </a:effectLst>
              </a:rPr>
              <a:t>world </a:t>
            </a:r>
            <a:r>
              <a:rPr lang="en-US" sz="3600" dirty="0">
                <a:solidFill>
                  <a:schemeClr val="tx1">
                    <a:lumMod val="65000"/>
                    <a:lumOff val="35000"/>
                  </a:schemeClr>
                </a:solidFill>
              </a:rPr>
              <a:t>understanding, </a:t>
            </a:r>
            <a:r>
              <a:rPr lang="en-US" sz="3600" dirty="0">
                <a:solidFill>
                  <a:schemeClr val="accent6">
                    <a:lumMod val="60000"/>
                    <a:lumOff val="40000"/>
                  </a:schemeClr>
                </a:solidFill>
                <a:effectLst>
                  <a:outerShdw blurRad="38100" dist="38100" dir="2700000" algn="tl">
                    <a:srgbClr val="000000">
                      <a:alpha val="43137"/>
                    </a:srgbClr>
                  </a:outerShdw>
                </a:effectLst>
              </a:rPr>
              <a:t>goodwill, and peace </a:t>
            </a:r>
            <a:r>
              <a:rPr lang="en-US" sz="3600" dirty="0">
                <a:solidFill>
                  <a:schemeClr val="tx1">
                    <a:lumMod val="65000"/>
                    <a:lumOff val="35000"/>
                  </a:schemeClr>
                </a:solidFill>
              </a:rPr>
              <a:t>through the </a:t>
            </a:r>
            <a:r>
              <a:rPr lang="en-US" sz="3600" dirty="0">
                <a:solidFill>
                  <a:srgbClr val="0070C0"/>
                </a:solidFill>
                <a:effectLst>
                  <a:outerShdw blurRad="38100" dist="38100" dir="2700000" algn="tl">
                    <a:srgbClr val="000000">
                      <a:alpha val="43137"/>
                    </a:srgbClr>
                  </a:outerShdw>
                </a:effectLst>
              </a:rPr>
              <a:t>improvement of</a:t>
            </a:r>
            <a:r>
              <a:rPr lang="en-US" sz="3600" dirty="0"/>
              <a:t> </a:t>
            </a:r>
            <a:r>
              <a:rPr lang="en-US" sz="3600" dirty="0">
                <a:solidFill>
                  <a:srgbClr val="0070C0"/>
                </a:solidFill>
                <a:effectLst>
                  <a:outerShdw blurRad="38100" dist="38100" dir="2700000" algn="tl">
                    <a:srgbClr val="000000">
                      <a:alpha val="43137"/>
                    </a:srgbClr>
                  </a:outerShdw>
                </a:effectLst>
              </a:rPr>
              <a:t>health</a:t>
            </a:r>
            <a:r>
              <a:rPr lang="en-US" sz="3600" dirty="0">
                <a:solidFill>
                  <a:schemeClr val="tx1">
                    <a:lumMod val="65000"/>
                    <a:lumOff val="35000"/>
                  </a:schemeClr>
                </a:solidFill>
              </a:rPr>
              <a:t>, the support of </a:t>
            </a:r>
            <a:r>
              <a:rPr lang="en-US" sz="3600" dirty="0">
                <a:solidFill>
                  <a:srgbClr val="0070C0"/>
                </a:solidFill>
                <a:effectLst>
                  <a:outerShdw blurRad="38100" dist="38100" dir="2700000" algn="tl">
                    <a:srgbClr val="000000">
                      <a:alpha val="43137"/>
                    </a:srgbClr>
                  </a:outerShdw>
                </a:effectLst>
              </a:rPr>
              <a:t>education</a:t>
            </a:r>
            <a:r>
              <a:rPr lang="en-US" sz="3600" dirty="0">
                <a:solidFill>
                  <a:schemeClr val="tx1">
                    <a:lumMod val="65000"/>
                    <a:lumOff val="35000"/>
                  </a:schemeClr>
                </a:solidFill>
              </a:rPr>
              <a:t>, and the alleviation of</a:t>
            </a:r>
            <a:r>
              <a:rPr lang="en-US" sz="3600" dirty="0"/>
              <a:t> </a:t>
            </a:r>
            <a:r>
              <a:rPr lang="en-US" sz="3600" dirty="0">
                <a:solidFill>
                  <a:srgbClr val="0070C0"/>
                </a:solidFill>
                <a:effectLst>
                  <a:outerShdw blurRad="38100" dist="38100" dir="2700000" algn="tl">
                    <a:srgbClr val="000000">
                      <a:alpha val="43137"/>
                    </a:srgbClr>
                  </a:outerShdw>
                </a:effectLst>
              </a:rPr>
              <a:t>poverty.</a:t>
            </a:r>
          </a:p>
        </p:txBody>
      </p:sp>
    </p:spTree>
    <p:extLst>
      <p:ext uri="{BB962C8B-B14F-4D97-AF65-F5344CB8AC3E}">
        <p14:creationId xmlns:p14="http://schemas.microsoft.com/office/powerpoint/2010/main" val="29802240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304800"/>
            <a:ext cx="8229600" cy="1143000"/>
          </a:xfrm>
        </p:spPr>
        <p:txBody>
          <a:bodyPr/>
          <a:lstStyle/>
          <a:p>
            <a:r>
              <a:rPr lang="en-US"/>
              <a:t>Important  ”Must Reads”</a:t>
            </a:r>
          </a:p>
        </p:txBody>
      </p:sp>
      <p:sp>
        <p:nvSpPr>
          <p:cNvPr id="3" name="Content Placeholder 2"/>
          <p:cNvSpPr>
            <a:spLocks noGrp="1"/>
          </p:cNvSpPr>
          <p:nvPr>
            <p:ph idx="1"/>
          </p:nvPr>
        </p:nvSpPr>
        <p:spPr>
          <a:xfrm>
            <a:off x="1905000" y="1828800"/>
            <a:ext cx="5657850" cy="3028950"/>
          </a:xfrm>
        </p:spPr>
        <p:txBody>
          <a:bodyPr/>
          <a:lstStyle/>
          <a:p>
            <a:pPr marL="342900" indent="-342900">
              <a:buFont typeface="Arial" panose="020B0604020202020204" pitchFamily="34" charset="0"/>
              <a:buChar char="•"/>
            </a:pPr>
            <a:r>
              <a:rPr lang="en-US"/>
              <a:t>“Grants Terms and Conditions”</a:t>
            </a:r>
          </a:p>
          <a:p>
            <a:pPr marL="342900" indent="-342900">
              <a:buFont typeface="Arial" panose="020B0604020202020204" pitchFamily="34" charset="0"/>
              <a:buChar char="•"/>
            </a:pPr>
            <a:r>
              <a:rPr lang="en-US"/>
              <a:t>“District Grant Guidelines”  </a:t>
            </a:r>
            <a:endParaRPr lang="en-US" sz="1200">
              <a:solidFill>
                <a:srgbClr val="FF0000"/>
              </a:solidFill>
            </a:endParaRPr>
          </a:p>
          <a:p>
            <a:pPr marL="342900" indent="-342900">
              <a:buFont typeface="Arial" panose="020B0604020202020204" pitchFamily="34" charset="0"/>
              <a:buChar char="•"/>
            </a:pPr>
            <a:r>
              <a:rPr lang="en-US"/>
              <a:t>“Guide to Global Grants”</a:t>
            </a:r>
          </a:p>
          <a:p>
            <a:pPr marL="342900" indent="-342900">
              <a:buFont typeface="Arial" panose="020B0604020202020204" pitchFamily="34" charset="0"/>
              <a:buChar char="•"/>
            </a:pPr>
            <a:r>
              <a:rPr lang="en-US"/>
              <a:t>“MOU and District Addendum”</a:t>
            </a:r>
          </a:p>
          <a:p>
            <a:pPr marL="342900" indent="-342900">
              <a:buFont typeface="Arial" panose="020B0604020202020204" pitchFamily="34" charset="0"/>
              <a:buChar char="•"/>
            </a:pPr>
            <a:endParaRPr lang="en-US"/>
          </a:p>
          <a:p>
            <a:pPr marL="0" indent="0"/>
            <a:r>
              <a:rPr lang="en-US"/>
              <a:t>All on the District 5495 website</a:t>
            </a:r>
          </a:p>
        </p:txBody>
      </p:sp>
    </p:spTree>
    <p:extLst>
      <p:ext uri="{BB962C8B-B14F-4D97-AF65-F5344CB8AC3E}">
        <p14:creationId xmlns:p14="http://schemas.microsoft.com/office/powerpoint/2010/main" val="106965405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657350" y="1657351"/>
            <a:ext cx="5829300" cy="857250"/>
          </a:xfrm>
        </p:spPr>
        <p:txBody>
          <a:bodyPr/>
          <a:lstStyle/>
          <a:p>
            <a:r>
              <a:rPr lang="en-US">
                <a:solidFill>
                  <a:srgbClr val="FF0000"/>
                </a:solidFill>
              </a:rPr>
              <a:t>Session 2</a:t>
            </a:r>
          </a:p>
        </p:txBody>
      </p:sp>
      <p:sp>
        <p:nvSpPr>
          <p:cNvPr id="3" name="Subtitle 2"/>
          <p:cNvSpPr>
            <a:spLocks noGrp="1"/>
          </p:cNvSpPr>
          <p:nvPr>
            <p:ph type="subTitle" idx="1"/>
          </p:nvPr>
        </p:nvSpPr>
        <p:spPr>
          <a:xfrm>
            <a:off x="2171700" y="3543300"/>
            <a:ext cx="4800600" cy="1543050"/>
          </a:xfrm>
        </p:spPr>
        <p:txBody>
          <a:bodyPr/>
          <a:lstStyle/>
          <a:p>
            <a:r>
              <a:rPr lang="en-US" sz="3000"/>
              <a:t>District Grants</a:t>
            </a:r>
          </a:p>
        </p:txBody>
      </p:sp>
    </p:spTree>
    <p:extLst>
      <p:ext uri="{BB962C8B-B14F-4D97-AF65-F5344CB8AC3E}">
        <p14:creationId xmlns:p14="http://schemas.microsoft.com/office/powerpoint/2010/main" val="178637178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DISTRICT GRANTS</a:t>
            </a:r>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rcRect/>
          <a:stretch/>
        </p:blipFill>
        <p:spPr>
          <a:xfrm>
            <a:off x="1828800" y="1739367"/>
            <a:ext cx="5180620" cy="3442233"/>
          </a:xfrm>
        </p:spPr>
      </p:pic>
      <p:pic>
        <p:nvPicPr>
          <p:cNvPr id="1026" name="Picture 2" descr="Don't panic! – Common Climate Network">
            <a:extLst>
              <a:ext uri="{FF2B5EF4-FFF2-40B4-BE49-F238E27FC236}">
                <a16:creationId xmlns:a16="http://schemas.microsoft.com/office/drawing/2014/main" id="{A7D114D4-5E0A-8266-3984-E59D2471ED0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00213" y="1490663"/>
            <a:ext cx="5743575" cy="38766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95621399"/>
      </p:ext>
    </p:extLst>
  </p:cSld>
  <p:clrMapOvr>
    <a:masterClrMapping/>
  </p:clrMapOvr>
  <p:transition spd="slow">
    <p:push dir="u"/>
  </p:transition>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7" name="Rectangle 1">
            <a:extLst>
              <a:ext uri="{FF2B5EF4-FFF2-40B4-BE49-F238E27FC236}">
                <a16:creationId xmlns:a16="http://schemas.microsoft.com/office/drawing/2014/main" id="{B3F907E1-E62E-4337-A217-54B7E02D7608}"/>
              </a:ext>
            </a:extLst>
          </p:cNvPr>
          <p:cNvSpPr>
            <a:spLocks noChangeArrowheads="1"/>
          </p:cNvSpPr>
          <p:nvPr/>
        </p:nvSpPr>
        <p:spPr bwMode="auto">
          <a:xfrm>
            <a:off x="188913" y="1519238"/>
            <a:ext cx="8763000" cy="43100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lstStyle>
            <a:lvl1pPr>
              <a:tabLst>
                <a:tab pos="723900" algn="l"/>
                <a:tab pos="1447800" algn="l"/>
                <a:tab pos="2171700" algn="l"/>
                <a:tab pos="2894013" algn="l"/>
                <a:tab pos="3617913" algn="l"/>
                <a:tab pos="4343400" algn="l"/>
                <a:tab pos="5067300" algn="l"/>
                <a:tab pos="5791200" algn="l"/>
                <a:tab pos="6515100" algn="l"/>
                <a:tab pos="7237413" algn="l"/>
                <a:tab pos="7961313" algn="l"/>
                <a:tab pos="8686800" algn="l"/>
              </a:tabLst>
              <a:defRPr>
                <a:solidFill>
                  <a:srgbClr val="000000"/>
                </a:solidFill>
                <a:latin typeface="Arial" panose="020B0604020202020204" pitchFamily="34" charset="0"/>
                <a:ea typeface="Microsoft YaHei" panose="020B0503020204020204" pitchFamily="34" charset="-122"/>
              </a:defRPr>
            </a:lvl1pPr>
            <a:lvl2pPr marL="5294313" indent="-498475">
              <a:tabLst>
                <a:tab pos="723900" algn="l"/>
                <a:tab pos="1447800" algn="l"/>
                <a:tab pos="2171700" algn="l"/>
                <a:tab pos="2894013" algn="l"/>
                <a:tab pos="3617913" algn="l"/>
                <a:tab pos="4343400" algn="l"/>
                <a:tab pos="5067300" algn="l"/>
                <a:tab pos="5791200" algn="l"/>
                <a:tab pos="6515100" algn="l"/>
                <a:tab pos="7237413" algn="l"/>
                <a:tab pos="7961313" algn="l"/>
                <a:tab pos="8686800" algn="l"/>
              </a:tabLst>
              <a:defRPr>
                <a:solidFill>
                  <a:srgbClr val="000000"/>
                </a:solidFill>
                <a:latin typeface="Arial" panose="020B0604020202020204" pitchFamily="34" charset="0"/>
                <a:ea typeface="Microsoft YaHei" panose="020B0503020204020204" pitchFamily="34" charset="-122"/>
              </a:defRPr>
            </a:lvl2pPr>
            <a:lvl3pPr>
              <a:tabLst>
                <a:tab pos="723900" algn="l"/>
                <a:tab pos="1447800" algn="l"/>
                <a:tab pos="2171700" algn="l"/>
                <a:tab pos="2894013" algn="l"/>
                <a:tab pos="3617913" algn="l"/>
                <a:tab pos="4343400" algn="l"/>
                <a:tab pos="5067300" algn="l"/>
                <a:tab pos="5791200" algn="l"/>
                <a:tab pos="6515100" algn="l"/>
                <a:tab pos="7237413" algn="l"/>
                <a:tab pos="7961313" algn="l"/>
                <a:tab pos="8686800" algn="l"/>
              </a:tabLst>
              <a:defRPr>
                <a:solidFill>
                  <a:srgbClr val="000000"/>
                </a:solidFill>
                <a:latin typeface="Arial" panose="020B0604020202020204" pitchFamily="34" charset="0"/>
                <a:ea typeface="Microsoft YaHei" panose="020B0503020204020204" pitchFamily="34" charset="-122"/>
              </a:defRPr>
            </a:lvl3pPr>
            <a:lvl4pPr>
              <a:tabLst>
                <a:tab pos="723900" algn="l"/>
                <a:tab pos="1447800" algn="l"/>
                <a:tab pos="2171700" algn="l"/>
                <a:tab pos="2894013" algn="l"/>
                <a:tab pos="3617913" algn="l"/>
                <a:tab pos="4343400" algn="l"/>
                <a:tab pos="5067300" algn="l"/>
                <a:tab pos="5791200" algn="l"/>
                <a:tab pos="6515100" algn="l"/>
                <a:tab pos="7237413" algn="l"/>
                <a:tab pos="7961313" algn="l"/>
                <a:tab pos="8686800" algn="l"/>
              </a:tabLst>
              <a:defRPr>
                <a:solidFill>
                  <a:srgbClr val="000000"/>
                </a:solidFill>
                <a:latin typeface="Arial" panose="020B0604020202020204" pitchFamily="34" charset="0"/>
                <a:ea typeface="Microsoft YaHei" panose="020B0503020204020204" pitchFamily="34" charset="-122"/>
              </a:defRPr>
            </a:lvl4pPr>
            <a:lvl5pPr>
              <a:tabLst>
                <a:tab pos="723900" algn="l"/>
                <a:tab pos="1447800" algn="l"/>
                <a:tab pos="2171700" algn="l"/>
                <a:tab pos="2894013" algn="l"/>
                <a:tab pos="3617913" algn="l"/>
                <a:tab pos="4343400" algn="l"/>
                <a:tab pos="5067300" algn="l"/>
                <a:tab pos="5791200" algn="l"/>
                <a:tab pos="6515100" algn="l"/>
                <a:tab pos="7237413" algn="l"/>
                <a:tab pos="7961313" algn="l"/>
                <a:tab pos="8686800" algn="l"/>
              </a:tabLst>
              <a:defRPr>
                <a:solidFill>
                  <a:srgbClr val="000000"/>
                </a:solidFill>
                <a:latin typeface="Arial" panose="020B0604020202020204" pitchFamily="34" charset="0"/>
                <a:ea typeface="Microsoft YaHei" panose="020B0503020204020204" pitchFamily="34" charset="-122"/>
              </a:defRPr>
            </a:lvl5pPr>
            <a:lvl6pPr marL="25146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4013" algn="l"/>
                <a:tab pos="3617913" algn="l"/>
                <a:tab pos="4343400" algn="l"/>
                <a:tab pos="5067300" algn="l"/>
                <a:tab pos="5791200" algn="l"/>
                <a:tab pos="6515100" algn="l"/>
                <a:tab pos="7237413" algn="l"/>
                <a:tab pos="7961313" algn="l"/>
                <a:tab pos="8686800" algn="l"/>
              </a:tabLst>
              <a:defRPr>
                <a:solidFill>
                  <a:srgbClr val="000000"/>
                </a:solidFill>
                <a:latin typeface="Arial" panose="020B0604020202020204" pitchFamily="34" charset="0"/>
                <a:ea typeface="Microsoft YaHei" panose="020B0503020204020204" pitchFamily="34" charset="-122"/>
              </a:defRPr>
            </a:lvl6pPr>
            <a:lvl7pPr marL="29718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4013" algn="l"/>
                <a:tab pos="3617913" algn="l"/>
                <a:tab pos="4343400" algn="l"/>
                <a:tab pos="5067300" algn="l"/>
                <a:tab pos="5791200" algn="l"/>
                <a:tab pos="6515100" algn="l"/>
                <a:tab pos="7237413" algn="l"/>
                <a:tab pos="7961313" algn="l"/>
                <a:tab pos="8686800" algn="l"/>
              </a:tabLst>
              <a:defRPr>
                <a:solidFill>
                  <a:srgbClr val="000000"/>
                </a:solidFill>
                <a:latin typeface="Arial" panose="020B0604020202020204" pitchFamily="34" charset="0"/>
                <a:ea typeface="Microsoft YaHei" panose="020B0503020204020204" pitchFamily="34" charset="-122"/>
              </a:defRPr>
            </a:lvl7pPr>
            <a:lvl8pPr marL="34290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4013" algn="l"/>
                <a:tab pos="3617913" algn="l"/>
                <a:tab pos="4343400" algn="l"/>
                <a:tab pos="5067300" algn="l"/>
                <a:tab pos="5791200" algn="l"/>
                <a:tab pos="6515100" algn="l"/>
                <a:tab pos="7237413" algn="l"/>
                <a:tab pos="7961313" algn="l"/>
                <a:tab pos="8686800" algn="l"/>
              </a:tabLst>
              <a:defRPr>
                <a:solidFill>
                  <a:srgbClr val="000000"/>
                </a:solidFill>
                <a:latin typeface="Arial" panose="020B0604020202020204" pitchFamily="34" charset="0"/>
                <a:ea typeface="Microsoft YaHei" panose="020B0503020204020204" pitchFamily="34" charset="-122"/>
              </a:defRPr>
            </a:lvl8pPr>
            <a:lvl9pPr marL="38862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4013" algn="l"/>
                <a:tab pos="3617913" algn="l"/>
                <a:tab pos="4343400" algn="l"/>
                <a:tab pos="5067300" algn="l"/>
                <a:tab pos="5791200" algn="l"/>
                <a:tab pos="6515100" algn="l"/>
                <a:tab pos="7237413" algn="l"/>
                <a:tab pos="7961313" algn="l"/>
                <a:tab pos="8686800" algn="l"/>
              </a:tabLst>
              <a:defRPr>
                <a:solidFill>
                  <a:srgbClr val="000000"/>
                </a:solidFill>
                <a:latin typeface="Arial" panose="020B0604020202020204" pitchFamily="34" charset="0"/>
                <a:ea typeface="Microsoft YaHei" panose="020B0503020204020204" pitchFamily="34" charset="-122"/>
              </a:defRPr>
            </a:lvl9pPr>
          </a:lstStyle>
          <a:p>
            <a:pPr hangingPunct="1">
              <a:lnSpc>
                <a:spcPct val="100000"/>
              </a:lnSpc>
              <a:spcBef>
                <a:spcPts val="638"/>
              </a:spcBef>
            </a:pPr>
            <a:r>
              <a:rPr lang="en-US" altLang="en-US" sz="2400">
                <a:latin typeface="Georgia" panose="02040502050405020303" pitchFamily="18" charset="0"/>
              </a:rPr>
              <a:t>A single block grant from TRF, awarded annually to the District for club and district projects.</a:t>
            </a:r>
          </a:p>
          <a:p>
            <a:pPr lvl="1" hangingPunct="1">
              <a:lnSpc>
                <a:spcPct val="100000"/>
              </a:lnSpc>
              <a:spcAft>
                <a:spcPts val="1600"/>
              </a:spcAft>
              <a:buClr>
                <a:srgbClr val="585858"/>
              </a:buClr>
              <a:buFont typeface="Wingdings" panose="05000000000000000000" pitchFamily="2" charset="2"/>
              <a:buChar char="§"/>
            </a:pPr>
            <a:r>
              <a:rPr lang="en-US" altLang="en-US" sz="2000">
                <a:latin typeface="Georgia" panose="02040502050405020303" pitchFamily="18" charset="0"/>
              </a:rPr>
              <a:t>TRF Funds distributed by the District (guidelines vary by District)</a:t>
            </a:r>
          </a:p>
          <a:p>
            <a:pPr lvl="1" hangingPunct="1">
              <a:lnSpc>
                <a:spcPct val="100000"/>
              </a:lnSpc>
              <a:spcAft>
                <a:spcPts val="1600"/>
              </a:spcAft>
              <a:buClr>
                <a:srgbClr val="585858"/>
              </a:buClr>
              <a:buFont typeface="Wingdings" panose="05000000000000000000" pitchFamily="2" charset="2"/>
              <a:buChar char="§"/>
            </a:pPr>
            <a:r>
              <a:rPr lang="en-US" altLang="en-US" sz="2000">
                <a:latin typeface="Georgia" panose="02040502050405020303" pitchFamily="18" charset="0"/>
              </a:rPr>
              <a:t>Local or international activities</a:t>
            </a:r>
          </a:p>
          <a:p>
            <a:pPr lvl="1" hangingPunct="1">
              <a:lnSpc>
                <a:spcPct val="100000"/>
              </a:lnSpc>
              <a:spcAft>
                <a:spcPts val="1600"/>
              </a:spcAft>
              <a:buClr>
                <a:srgbClr val="585858"/>
              </a:buClr>
              <a:buFont typeface="Wingdings" panose="05000000000000000000" pitchFamily="2" charset="2"/>
              <a:buChar char="§"/>
            </a:pPr>
            <a:r>
              <a:rPr lang="en-US" altLang="en-US" sz="2000">
                <a:latin typeface="Georgia" panose="02040502050405020303" pitchFamily="18" charset="0"/>
              </a:rPr>
              <a:t>Local decision making with flexible guidelines</a:t>
            </a:r>
          </a:p>
          <a:p>
            <a:pPr lvl="1" hangingPunct="1">
              <a:lnSpc>
                <a:spcPct val="100000"/>
              </a:lnSpc>
              <a:spcAft>
                <a:spcPts val="1600"/>
              </a:spcAft>
              <a:buClr>
                <a:srgbClr val="585858"/>
              </a:buClr>
              <a:buFont typeface="Wingdings" panose="05000000000000000000" pitchFamily="2" charset="2"/>
              <a:buChar char="§"/>
            </a:pPr>
            <a:r>
              <a:rPr lang="en-US" altLang="en-US" sz="2000">
                <a:latin typeface="Georgia" panose="02040502050405020303" pitchFamily="18" charset="0"/>
              </a:rPr>
              <a:t>Smaller, shorter term activities and projects</a:t>
            </a:r>
          </a:p>
        </p:txBody>
      </p:sp>
      <p:sp>
        <p:nvSpPr>
          <p:cNvPr id="9218" name="Rectangle 2">
            <a:extLst>
              <a:ext uri="{FF2B5EF4-FFF2-40B4-BE49-F238E27FC236}">
                <a16:creationId xmlns:a16="http://schemas.microsoft.com/office/drawing/2014/main" id="{1C2D3F5A-92A8-4C27-8CCB-5DBA87A8BEBD}"/>
              </a:ext>
            </a:extLst>
          </p:cNvPr>
          <p:cNvSpPr>
            <a:spLocks noChangeArrowheads="1"/>
          </p:cNvSpPr>
          <p:nvPr/>
        </p:nvSpPr>
        <p:spPr bwMode="auto">
          <a:xfrm>
            <a:off x="188913" y="225425"/>
            <a:ext cx="8763000" cy="8747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nchor="ctr"/>
          <a:lstStyle>
            <a:lvl1pPr>
              <a:tabLst>
                <a:tab pos="723900" algn="l"/>
                <a:tab pos="1447800" algn="l"/>
                <a:tab pos="2171700" algn="l"/>
                <a:tab pos="2894013" algn="l"/>
                <a:tab pos="3617913" algn="l"/>
                <a:tab pos="4343400" algn="l"/>
                <a:tab pos="5067300" algn="l"/>
                <a:tab pos="5791200" algn="l"/>
                <a:tab pos="6515100" algn="l"/>
                <a:tab pos="7237413" algn="l"/>
                <a:tab pos="7961313" algn="l"/>
                <a:tab pos="8686800" algn="l"/>
              </a:tabLst>
              <a:defRPr>
                <a:solidFill>
                  <a:srgbClr val="000000"/>
                </a:solidFill>
                <a:latin typeface="Arial" panose="020B0604020202020204" pitchFamily="34" charset="0"/>
                <a:ea typeface="Microsoft YaHei" panose="020B0503020204020204" pitchFamily="34" charset="-122"/>
              </a:defRPr>
            </a:lvl1pPr>
            <a:lvl2pPr>
              <a:tabLst>
                <a:tab pos="723900" algn="l"/>
                <a:tab pos="1447800" algn="l"/>
                <a:tab pos="2171700" algn="l"/>
                <a:tab pos="2894013" algn="l"/>
                <a:tab pos="3617913" algn="l"/>
                <a:tab pos="4343400" algn="l"/>
                <a:tab pos="5067300" algn="l"/>
                <a:tab pos="5791200" algn="l"/>
                <a:tab pos="6515100" algn="l"/>
                <a:tab pos="7237413" algn="l"/>
                <a:tab pos="7961313" algn="l"/>
                <a:tab pos="8686800" algn="l"/>
              </a:tabLst>
              <a:defRPr>
                <a:solidFill>
                  <a:srgbClr val="000000"/>
                </a:solidFill>
                <a:latin typeface="Arial" panose="020B0604020202020204" pitchFamily="34" charset="0"/>
                <a:ea typeface="Microsoft YaHei" panose="020B0503020204020204" pitchFamily="34" charset="-122"/>
              </a:defRPr>
            </a:lvl2pPr>
            <a:lvl3pPr>
              <a:tabLst>
                <a:tab pos="723900" algn="l"/>
                <a:tab pos="1447800" algn="l"/>
                <a:tab pos="2171700" algn="l"/>
                <a:tab pos="2894013" algn="l"/>
                <a:tab pos="3617913" algn="l"/>
                <a:tab pos="4343400" algn="l"/>
                <a:tab pos="5067300" algn="l"/>
                <a:tab pos="5791200" algn="l"/>
                <a:tab pos="6515100" algn="l"/>
                <a:tab pos="7237413" algn="l"/>
                <a:tab pos="7961313" algn="l"/>
                <a:tab pos="8686800" algn="l"/>
              </a:tabLst>
              <a:defRPr>
                <a:solidFill>
                  <a:srgbClr val="000000"/>
                </a:solidFill>
                <a:latin typeface="Arial" panose="020B0604020202020204" pitchFamily="34" charset="0"/>
                <a:ea typeface="Microsoft YaHei" panose="020B0503020204020204" pitchFamily="34" charset="-122"/>
              </a:defRPr>
            </a:lvl3pPr>
            <a:lvl4pPr>
              <a:tabLst>
                <a:tab pos="723900" algn="l"/>
                <a:tab pos="1447800" algn="l"/>
                <a:tab pos="2171700" algn="l"/>
                <a:tab pos="2894013" algn="l"/>
                <a:tab pos="3617913" algn="l"/>
                <a:tab pos="4343400" algn="l"/>
                <a:tab pos="5067300" algn="l"/>
                <a:tab pos="5791200" algn="l"/>
                <a:tab pos="6515100" algn="l"/>
                <a:tab pos="7237413" algn="l"/>
                <a:tab pos="7961313" algn="l"/>
                <a:tab pos="8686800" algn="l"/>
              </a:tabLst>
              <a:defRPr>
                <a:solidFill>
                  <a:srgbClr val="000000"/>
                </a:solidFill>
                <a:latin typeface="Arial" panose="020B0604020202020204" pitchFamily="34" charset="0"/>
                <a:ea typeface="Microsoft YaHei" panose="020B0503020204020204" pitchFamily="34" charset="-122"/>
              </a:defRPr>
            </a:lvl4pPr>
            <a:lvl5pPr>
              <a:tabLst>
                <a:tab pos="723900" algn="l"/>
                <a:tab pos="1447800" algn="l"/>
                <a:tab pos="2171700" algn="l"/>
                <a:tab pos="2894013" algn="l"/>
                <a:tab pos="3617913" algn="l"/>
                <a:tab pos="4343400" algn="l"/>
                <a:tab pos="5067300" algn="l"/>
                <a:tab pos="5791200" algn="l"/>
                <a:tab pos="6515100" algn="l"/>
                <a:tab pos="7237413" algn="l"/>
                <a:tab pos="7961313" algn="l"/>
                <a:tab pos="8686800" algn="l"/>
              </a:tabLst>
              <a:defRPr>
                <a:solidFill>
                  <a:srgbClr val="000000"/>
                </a:solidFill>
                <a:latin typeface="Arial" panose="020B0604020202020204" pitchFamily="34" charset="0"/>
                <a:ea typeface="Microsoft YaHei" panose="020B0503020204020204" pitchFamily="34" charset="-122"/>
              </a:defRPr>
            </a:lvl5pPr>
            <a:lvl6pPr marL="25146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4013" algn="l"/>
                <a:tab pos="3617913" algn="l"/>
                <a:tab pos="4343400" algn="l"/>
                <a:tab pos="5067300" algn="l"/>
                <a:tab pos="5791200" algn="l"/>
                <a:tab pos="6515100" algn="l"/>
                <a:tab pos="7237413" algn="l"/>
                <a:tab pos="7961313" algn="l"/>
                <a:tab pos="8686800" algn="l"/>
              </a:tabLst>
              <a:defRPr>
                <a:solidFill>
                  <a:srgbClr val="000000"/>
                </a:solidFill>
                <a:latin typeface="Arial" panose="020B0604020202020204" pitchFamily="34" charset="0"/>
                <a:ea typeface="Microsoft YaHei" panose="020B0503020204020204" pitchFamily="34" charset="-122"/>
              </a:defRPr>
            </a:lvl6pPr>
            <a:lvl7pPr marL="29718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4013" algn="l"/>
                <a:tab pos="3617913" algn="l"/>
                <a:tab pos="4343400" algn="l"/>
                <a:tab pos="5067300" algn="l"/>
                <a:tab pos="5791200" algn="l"/>
                <a:tab pos="6515100" algn="l"/>
                <a:tab pos="7237413" algn="l"/>
                <a:tab pos="7961313" algn="l"/>
                <a:tab pos="8686800" algn="l"/>
              </a:tabLst>
              <a:defRPr>
                <a:solidFill>
                  <a:srgbClr val="000000"/>
                </a:solidFill>
                <a:latin typeface="Arial" panose="020B0604020202020204" pitchFamily="34" charset="0"/>
                <a:ea typeface="Microsoft YaHei" panose="020B0503020204020204" pitchFamily="34" charset="-122"/>
              </a:defRPr>
            </a:lvl7pPr>
            <a:lvl8pPr marL="34290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4013" algn="l"/>
                <a:tab pos="3617913" algn="l"/>
                <a:tab pos="4343400" algn="l"/>
                <a:tab pos="5067300" algn="l"/>
                <a:tab pos="5791200" algn="l"/>
                <a:tab pos="6515100" algn="l"/>
                <a:tab pos="7237413" algn="l"/>
                <a:tab pos="7961313" algn="l"/>
                <a:tab pos="8686800" algn="l"/>
              </a:tabLst>
              <a:defRPr>
                <a:solidFill>
                  <a:srgbClr val="000000"/>
                </a:solidFill>
                <a:latin typeface="Arial" panose="020B0604020202020204" pitchFamily="34" charset="0"/>
                <a:ea typeface="Microsoft YaHei" panose="020B0503020204020204" pitchFamily="34" charset="-122"/>
              </a:defRPr>
            </a:lvl8pPr>
            <a:lvl9pPr marL="38862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4013" algn="l"/>
                <a:tab pos="3617913" algn="l"/>
                <a:tab pos="4343400" algn="l"/>
                <a:tab pos="5067300" algn="l"/>
                <a:tab pos="5791200" algn="l"/>
                <a:tab pos="6515100" algn="l"/>
                <a:tab pos="7237413" algn="l"/>
                <a:tab pos="7961313" algn="l"/>
                <a:tab pos="8686800" algn="l"/>
              </a:tabLst>
              <a:defRPr>
                <a:solidFill>
                  <a:srgbClr val="000000"/>
                </a:solidFill>
                <a:latin typeface="Arial" panose="020B0604020202020204" pitchFamily="34" charset="0"/>
                <a:ea typeface="Microsoft YaHei" panose="020B0503020204020204" pitchFamily="34" charset="-122"/>
              </a:defRPr>
            </a:lvl9pPr>
          </a:lstStyle>
          <a:p>
            <a:pPr hangingPunct="1">
              <a:lnSpc>
                <a:spcPct val="80000"/>
              </a:lnSpc>
            </a:pPr>
            <a:r>
              <a:rPr lang="en-US" altLang="en-US" sz="3600" b="1">
                <a:solidFill>
                  <a:schemeClr val="bg1"/>
                </a:solidFill>
                <a:latin typeface="Arial Narrow Bold" charset="0"/>
              </a:rPr>
              <a:t>FEATURES OF A </a:t>
            </a:r>
            <a:r>
              <a:rPr lang="en-US" altLang="en-US" sz="3600" b="1" u="sng">
                <a:solidFill>
                  <a:schemeClr val="bg1"/>
                </a:solidFill>
                <a:latin typeface="Arial Narrow Bold" charset="0"/>
              </a:rPr>
              <a:t>DISTRICT GRANT</a:t>
            </a:r>
          </a:p>
        </p:txBody>
      </p:sp>
      <p:pic>
        <p:nvPicPr>
          <p:cNvPr id="9219" name="Picture 3">
            <a:extLst>
              <a:ext uri="{FF2B5EF4-FFF2-40B4-BE49-F238E27FC236}">
                <a16:creationId xmlns:a16="http://schemas.microsoft.com/office/drawing/2014/main" id="{57665D9C-31C2-41E3-86FB-2BD9F96B1B28}"/>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79400" y="2403475"/>
            <a:ext cx="4432300" cy="2955925"/>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extLst>
      <p:ext uri="{BB962C8B-B14F-4D97-AF65-F5344CB8AC3E}">
        <p14:creationId xmlns:p14="http://schemas.microsoft.com/office/powerpoint/2010/main" val="8972643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1" name="Rectangle 1">
            <a:extLst>
              <a:ext uri="{FF2B5EF4-FFF2-40B4-BE49-F238E27FC236}">
                <a16:creationId xmlns:a16="http://schemas.microsoft.com/office/drawing/2014/main" id="{319FE3F7-EA63-4C19-B03F-0086228EB82A}"/>
              </a:ext>
            </a:extLst>
          </p:cNvPr>
          <p:cNvSpPr>
            <a:spLocks noChangeArrowheads="1"/>
          </p:cNvSpPr>
          <p:nvPr/>
        </p:nvSpPr>
        <p:spPr bwMode="auto">
          <a:xfrm>
            <a:off x="220663" y="1277938"/>
            <a:ext cx="8732837" cy="43100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lstStyle>
            <a:lvl1pPr marL="558800" indent="-555625">
              <a:tabLst>
                <a:tab pos="1282700" algn="l"/>
                <a:tab pos="2006600" algn="l"/>
                <a:tab pos="2730500" algn="l"/>
                <a:tab pos="3452813" algn="l"/>
                <a:tab pos="4176713" algn="l"/>
                <a:tab pos="4902200" algn="l"/>
                <a:tab pos="5626100" algn="l"/>
                <a:tab pos="6350000" algn="l"/>
                <a:tab pos="7073900" algn="l"/>
                <a:tab pos="7796213" algn="l"/>
                <a:tab pos="8520113" algn="l"/>
                <a:tab pos="9245600" algn="l"/>
              </a:tabLst>
              <a:defRPr>
                <a:solidFill>
                  <a:srgbClr val="000000"/>
                </a:solidFill>
                <a:latin typeface="Arial" panose="020B0604020202020204" pitchFamily="34" charset="0"/>
                <a:ea typeface="Microsoft YaHei" panose="020B0503020204020204" pitchFamily="34" charset="-122"/>
              </a:defRPr>
            </a:lvl1pPr>
            <a:lvl2pPr>
              <a:tabLst>
                <a:tab pos="1282700" algn="l"/>
                <a:tab pos="2006600" algn="l"/>
                <a:tab pos="2730500" algn="l"/>
                <a:tab pos="3452813" algn="l"/>
                <a:tab pos="4176713" algn="l"/>
                <a:tab pos="4902200" algn="l"/>
                <a:tab pos="5626100" algn="l"/>
                <a:tab pos="6350000" algn="l"/>
                <a:tab pos="7073900" algn="l"/>
                <a:tab pos="7796213" algn="l"/>
                <a:tab pos="8520113" algn="l"/>
                <a:tab pos="9245600" algn="l"/>
              </a:tabLst>
              <a:defRPr>
                <a:solidFill>
                  <a:srgbClr val="000000"/>
                </a:solidFill>
                <a:latin typeface="Arial" panose="020B0604020202020204" pitchFamily="34" charset="0"/>
                <a:ea typeface="Microsoft YaHei" panose="020B0503020204020204" pitchFamily="34" charset="-122"/>
              </a:defRPr>
            </a:lvl2pPr>
            <a:lvl3pPr>
              <a:tabLst>
                <a:tab pos="1282700" algn="l"/>
                <a:tab pos="2006600" algn="l"/>
                <a:tab pos="2730500" algn="l"/>
                <a:tab pos="3452813" algn="l"/>
                <a:tab pos="4176713" algn="l"/>
                <a:tab pos="4902200" algn="l"/>
                <a:tab pos="5626100" algn="l"/>
                <a:tab pos="6350000" algn="l"/>
                <a:tab pos="7073900" algn="l"/>
                <a:tab pos="7796213" algn="l"/>
                <a:tab pos="8520113" algn="l"/>
                <a:tab pos="9245600" algn="l"/>
              </a:tabLst>
              <a:defRPr>
                <a:solidFill>
                  <a:srgbClr val="000000"/>
                </a:solidFill>
                <a:latin typeface="Arial" panose="020B0604020202020204" pitchFamily="34" charset="0"/>
                <a:ea typeface="Microsoft YaHei" panose="020B0503020204020204" pitchFamily="34" charset="-122"/>
              </a:defRPr>
            </a:lvl3pPr>
            <a:lvl4pPr>
              <a:tabLst>
                <a:tab pos="1282700" algn="l"/>
                <a:tab pos="2006600" algn="l"/>
                <a:tab pos="2730500" algn="l"/>
                <a:tab pos="3452813" algn="l"/>
                <a:tab pos="4176713" algn="l"/>
                <a:tab pos="4902200" algn="l"/>
                <a:tab pos="5626100" algn="l"/>
                <a:tab pos="6350000" algn="l"/>
                <a:tab pos="7073900" algn="l"/>
                <a:tab pos="7796213" algn="l"/>
                <a:tab pos="8520113" algn="l"/>
                <a:tab pos="9245600" algn="l"/>
              </a:tabLst>
              <a:defRPr>
                <a:solidFill>
                  <a:srgbClr val="000000"/>
                </a:solidFill>
                <a:latin typeface="Arial" panose="020B0604020202020204" pitchFamily="34" charset="0"/>
                <a:ea typeface="Microsoft YaHei" panose="020B0503020204020204" pitchFamily="34" charset="-122"/>
              </a:defRPr>
            </a:lvl4pPr>
            <a:lvl5pPr>
              <a:tabLst>
                <a:tab pos="1282700" algn="l"/>
                <a:tab pos="2006600" algn="l"/>
                <a:tab pos="2730500" algn="l"/>
                <a:tab pos="3452813" algn="l"/>
                <a:tab pos="4176713" algn="l"/>
                <a:tab pos="4902200" algn="l"/>
                <a:tab pos="5626100" algn="l"/>
                <a:tab pos="6350000" algn="l"/>
                <a:tab pos="7073900" algn="l"/>
                <a:tab pos="7796213" algn="l"/>
                <a:tab pos="8520113" algn="l"/>
                <a:tab pos="9245600" algn="l"/>
              </a:tabLst>
              <a:defRPr>
                <a:solidFill>
                  <a:srgbClr val="000000"/>
                </a:solidFill>
                <a:latin typeface="Arial" panose="020B0604020202020204" pitchFamily="34" charset="0"/>
                <a:ea typeface="Microsoft YaHei" panose="020B0503020204020204" pitchFamily="34" charset="-122"/>
              </a:defRPr>
            </a:lvl5pPr>
            <a:lvl6pPr marL="25146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1282700" algn="l"/>
                <a:tab pos="2006600" algn="l"/>
                <a:tab pos="2730500" algn="l"/>
                <a:tab pos="3452813" algn="l"/>
                <a:tab pos="4176713" algn="l"/>
                <a:tab pos="4902200" algn="l"/>
                <a:tab pos="5626100" algn="l"/>
                <a:tab pos="6350000" algn="l"/>
                <a:tab pos="7073900" algn="l"/>
                <a:tab pos="7796213" algn="l"/>
                <a:tab pos="8520113" algn="l"/>
                <a:tab pos="9245600" algn="l"/>
              </a:tabLst>
              <a:defRPr>
                <a:solidFill>
                  <a:srgbClr val="000000"/>
                </a:solidFill>
                <a:latin typeface="Arial" panose="020B0604020202020204" pitchFamily="34" charset="0"/>
                <a:ea typeface="Microsoft YaHei" panose="020B0503020204020204" pitchFamily="34" charset="-122"/>
              </a:defRPr>
            </a:lvl6pPr>
            <a:lvl7pPr marL="29718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1282700" algn="l"/>
                <a:tab pos="2006600" algn="l"/>
                <a:tab pos="2730500" algn="l"/>
                <a:tab pos="3452813" algn="l"/>
                <a:tab pos="4176713" algn="l"/>
                <a:tab pos="4902200" algn="l"/>
                <a:tab pos="5626100" algn="l"/>
                <a:tab pos="6350000" algn="l"/>
                <a:tab pos="7073900" algn="l"/>
                <a:tab pos="7796213" algn="l"/>
                <a:tab pos="8520113" algn="l"/>
                <a:tab pos="9245600" algn="l"/>
              </a:tabLst>
              <a:defRPr>
                <a:solidFill>
                  <a:srgbClr val="000000"/>
                </a:solidFill>
                <a:latin typeface="Arial" panose="020B0604020202020204" pitchFamily="34" charset="0"/>
                <a:ea typeface="Microsoft YaHei" panose="020B0503020204020204" pitchFamily="34" charset="-122"/>
              </a:defRPr>
            </a:lvl7pPr>
            <a:lvl8pPr marL="34290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1282700" algn="l"/>
                <a:tab pos="2006600" algn="l"/>
                <a:tab pos="2730500" algn="l"/>
                <a:tab pos="3452813" algn="l"/>
                <a:tab pos="4176713" algn="l"/>
                <a:tab pos="4902200" algn="l"/>
                <a:tab pos="5626100" algn="l"/>
                <a:tab pos="6350000" algn="l"/>
                <a:tab pos="7073900" algn="l"/>
                <a:tab pos="7796213" algn="l"/>
                <a:tab pos="8520113" algn="l"/>
                <a:tab pos="9245600" algn="l"/>
              </a:tabLst>
              <a:defRPr>
                <a:solidFill>
                  <a:srgbClr val="000000"/>
                </a:solidFill>
                <a:latin typeface="Arial" panose="020B0604020202020204" pitchFamily="34" charset="0"/>
                <a:ea typeface="Microsoft YaHei" panose="020B0503020204020204" pitchFamily="34" charset="-122"/>
              </a:defRPr>
            </a:lvl8pPr>
            <a:lvl9pPr marL="38862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1282700" algn="l"/>
                <a:tab pos="2006600" algn="l"/>
                <a:tab pos="2730500" algn="l"/>
                <a:tab pos="3452813" algn="l"/>
                <a:tab pos="4176713" algn="l"/>
                <a:tab pos="4902200" algn="l"/>
                <a:tab pos="5626100" algn="l"/>
                <a:tab pos="6350000" algn="l"/>
                <a:tab pos="7073900" algn="l"/>
                <a:tab pos="7796213" algn="l"/>
                <a:tab pos="8520113" algn="l"/>
                <a:tab pos="9245600" algn="l"/>
              </a:tabLst>
              <a:defRPr>
                <a:solidFill>
                  <a:srgbClr val="000000"/>
                </a:solidFill>
                <a:latin typeface="Arial" panose="020B0604020202020204" pitchFamily="34" charset="0"/>
                <a:ea typeface="Microsoft YaHei" panose="020B0503020204020204" pitchFamily="34" charset="-122"/>
              </a:defRPr>
            </a:lvl9pPr>
          </a:lstStyle>
          <a:p>
            <a:pPr marL="460375" indent="-457200" hangingPunct="1">
              <a:lnSpc>
                <a:spcPct val="150000"/>
              </a:lnSpc>
              <a:buClr>
                <a:srgbClr val="585858"/>
              </a:buClr>
              <a:buFont typeface="Wingdings" panose="05000000000000000000" pitchFamily="2" charset="2"/>
              <a:buChar char="§"/>
            </a:pPr>
            <a:r>
              <a:rPr lang="en-US" altLang="en-US" sz="2800">
                <a:latin typeface="Georgia" panose="02040502050405020303" pitchFamily="18" charset="0"/>
              </a:rPr>
              <a:t>Must include active Rotarian participation</a:t>
            </a:r>
          </a:p>
          <a:p>
            <a:pPr marL="460375" indent="-457200" hangingPunct="1">
              <a:lnSpc>
                <a:spcPct val="150000"/>
              </a:lnSpc>
              <a:buClr>
                <a:srgbClr val="585858"/>
              </a:buClr>
              <a:buFont typeface="Wingdings" panose="05000000000000000000" pitchFamily="2" charset="2"/>
              <a:buChar char="§"/>
            </a:pPr>
            <a:r>
              <a:rPr lang="en-US" altLang="en-US" sz="2800">
                <a:latin typeface="Georgia" panose="02040502050405020303" pitchFamily="18" charset="0"/>
              </a:rPr>
              <a:t>Adhere to stewardship guidelines</a:t>
            </a:r>
          </a:p>
          <a:p>
            <a:pPr marL="460375" indent="-457200" hangingPunct="1">
              <a:lnSpc>
                <a:spcPct val="150000"/>
              </a:lnSpc>
              <a:buClr>
                <a:srgbClr val="585858"/>
              </a:buClr>
              <a:buFont typeface="Wingdings" panose="05000000000000000000" pitchFamily="2" charset="2"/>
              <a:buChar char="§"/>
            </a:pPr>
            <a:r>
              <a:rPr lang="en-US" altLang="en-US" sz="2800">
                <a:latin typeface="Georgia" panose="02040502050405020303" pitchFamily="18" charset="0"/>
              </a:rPr>
              <a:t>Clubs Apply through the District</a:t>
            </a:r>
          </a:p>
          <a:p>
            <a:pPr marL="460375" indent="-457200" hangingPunct="1">
              <a:lnSpc>
                <a:spcPct val="100000"/>
              </a:lnSpc>
              <a:buClr>
                <a:srgbClr val="585858"/>
              </a:buClr>
              <a:buFont typeface="Wingdings" panose="05000000000000000000" pitchFamily="2" charset="2"/>
              <a:buChar char="§"/>
            </a:pPr>
            <a:r>
              <a:rPr lang="en-US" altLang="en-US" sz="2800">
                <a:latin typeface="Georgia" panose="02040502050405020303" pitchFamily="18" charset="0"/>
              </a:rPr>
              <a:t>Must Align with the Foundation’s</a:t>
            </a:r>
          </a:p>
          <a:p>
            <a:pPr marL="457200" indent="0" hangingPunct="1">
              <a:lnSpc>
                <a:spcPct val="100000"/>
              </a:lnSpc>
              <a:buClrTx/>
              <a:buSzTx/>
              <a:tabLst>
                <a:tab pos="173038" algn="l"/>
                <a:tab pos="1282700" algn="l"/>
                <a:tab pos="2006600" algn="l"/>
                <a:tab pos="2730500" algn="l"/>
                <a:tab pos="3452813" algn="l"/>
                <a:tab pos="4176713" algn="l"/>
                <a:tab pos="4902200" algn="l"/>
                <a:tab pos="5626100" algn="l"/>
                <a:tab pos="6350000" algn="l"/>
                <a:tab pos="7073900" algn="l"/>
                <a:tab pos="7796213" algn="l"/>
                <a:tab pos="8520113" algn="l"/>
                <a:tab pos="9245600" algn="l"/>
              </a:tabLst>
            </a:pPr>
            <a:r>
              <a:rPr lang="en-US" altLang="en-US" sz="2800">
                <a:latin typeface="Georgia" panose="02040502050405020303" pitchFamily="18" charset="0"/>
              </a:rPr>
              <a:t>mission</a:t>
            </a:r>
          </a:p>
        </p:txBody>
      </p:sp>
      <p:sp>
        <p:nvSpPr>
          <p:cNvPr id="10242" name="Rectangle 2">
            <a:extLst>
              <a:ext uri="{FF2B5EF4-FFF2-40B4-BE49-F238E27FC236}">
                <a16:creationId xmlns:a16="http://schemas.microsoft.com/office/drawing/2014/main" id="{DDD8471F-F5DF-4BEC-9D9A-152DB2D6C309}"/>
              </a:ext>
            </a:extLst>
          </p:cNvPr>
          <p:cNvSpPr>
            <a:spLocks noChangeArrowheads="1"/>
          </p:cNvSpPr>
          <p:nvPr/>
        </p:nvSpPr>
        <p:spPr bwMode="auto">
          <a:xfrm>
            <a:off x="188913" y="225425"/>
            <a:ext cx="8763000" cy="8747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nchor="ctr"/>
          <a:lstStyle>
            <a:lvl1pPr>
              <a:tabLst>
                <a:tab pos="723900" algn="l"/>
                <a:tab pos="1447800" algn="l"/>
                <a:tab pos="2171700" algn="l"/>
                <a:tab pos="2894013" algn="l"/>
                <a:tab pos="3617913" algn="l"/>
                <a:tab pos="4343400" algn="l"/>
                <a:tab pos="5067300" algn="l"/>
                <a:tab pos="5791200" algn="l"/>
                <a:tab pos="6515100" algn="l"/>
                <a:tab pos="7237413" algn="l"/>
                <a:tab pos="7961313" algn="l"/>
                <a:tab pos="8686800" algn="l"/>
              </a:tabLst>
              <a:defRPr>
                <a:solidFill>
                  <a:srgbClr val="000000"/>
                </a:solidFill>
                <a:latin typeface="Arial" panose="020B0604020202020204" pitchFamily="34" charset="0"/>
                <a:ea typeface="Microsoft YaHei" panose="020B0503020204020204" pitchFamily="34" charset="-122"/>
              </a:defRPr>
            </a:lvl1pPr>
            <a:lvl2pPr>
              <a:tabLst>
                <a:tab pos="723900" algn="l"/>
                <a:tab pos="1447800" algn="l"/>
                <a:tab pos="2171700" algn="l"/>
                <a:tab pos="2894013" algn="l"/>
                <a:tab pos="3617913" algn="l"/>
                <a:tab pos="4343400" algn="l"/>
                <a:tab pos="5067300" algn="l"/>
                <a:tab pos="5791200" algn="l"/>
                <a:tab pos="6515100" algn="l"/>
                <a:tab pos="7237413" algn="l"/>
                <a:tab pos="7961313" algn="l"/>
                <a:tab pos="8686800" algn="l"/>
              </a:tabLst>
              <a:defRPr>
                <a:solidFill>
                  <a:srgbClr val="000000"/>
                </a:solidFill>
                <a:latin typeface="Arial" panose="020B0604020202020204" pitchFamily="34" charset="0"/>
                <a:ea typeface="Microsoft YaHei" panose="020B0503020204020204" pitchFamily="34" charset="-122"/>
              </a:defRPr>
            </a:lvl2pPr>
            <a:lvl3pPr>
              <a:tabLst>
                <a:tab pos="723900" algn="l"/>
                <a:tab pos="1447800" algn="l"/>
                <a:tab pos="2171700" algn="l"/>
                <a:tab pos="2894013" algn="l"/>
                <a:tab pos="3617913" algn="l"/>
                <a:tab pos="4343400" algn="l"/>
                <a:tab pos="5067300" algn="l"/>
                <a:tab pos="5791200" algn="l"/>
                <a:tab pos="6515100" algn="l"/>
                <a:tab pos="7237413" algn="l"/>
                <a:tab pos="7961313" algn="l"/>
                <a:tab pos="8686800" algn="l"/>
              </a:tabLst>
              <a:defRPr>
                <a:solidFill>
                  <a:srgbClr val="000000"/>
                </a:solidFill>
                <a:latin typeface="Arial" panose="020B0604020202020204" pitchFamily="34" charset="0"/>
                <a:ea typeface="Microsoft YaHei" panose="020B0503020204020204" pitchFamily="34" charset="-122"/>
              </a:defRPr>
            </a:lvl3pPr>
            <a:lvl4pPr>
              <a:tabLst>
                <a:tab pos="723900" algn="l"/>
                <a:tab pos="1447800" algn="l"/>
                <a:tab pos="2171700" algn="l"/>
                <a:tab pos="2894013" algn="l"/>
                <a:tab pos="3617913" algn="l"/>
                <a:tab pos="4343400" algn="l"/>
                <a:tab pos="5067300" algn="l"/>
                <a:tab pos="5791200" algn="l"/>
                <a:tab pos="6515100" algn="l"/>
                <a:tab pos="7237413" algn="l"/>
                <a:tab pos="7961313" algn="l"/>
                <a:tab pos="8686800" algn="l"/>
              </a:tabLst>
              <a:defRPr>
                <a:solidFill>
                  <a:srgbClr val="000000"/>
                </a:solidFill>
                <a:latin typeface="Arial" panose="020B0604020202020204" pitchFamily="34" charset="0"/>
                <a:ea typeface="Microsoft YaHei" panose="020B0503020204020204" pitchFamily="34" charset="-122"/>
              </a:defRPr>
            </a:lvl4pPr>
            <a:lvl5pPr>
              <a:tabLst>
                <a:tab pos="723900" algn="l"/>
                <a:tab pos="1447800" algn="l"/>
                <a:tab pos="2171700" algn="l"/>
                <a:tab pos="2894013" algn="l"/>
                <a:tab pos="3617913" algn="l"/>
                <a:tab pos="4343400" algn="l"/>
                <a:tab pos="5067300" algn="l"/>
                <a:tab pos="5791200" algn="l"/>
                <a:tab pos="6515100" algn="l"/>
                <a:tab pos="7237413" algn="l"/>
                <a:tab pos="7961313" algn="l"/>
                <a:tab pos="8686800" algn="l"/>
              </a:tabLst>
              <a:defRPr>
                <a:solidFill>
                  <a:srgbClr val="000000"/>
                </a:solidFill>
                <a:latin typeface="Arial" panose="020B0604020202020204" pitchFamily="34" charset="0"/>
                <a:ea typeface="Microsoft YaHei" panose="020B0503020204020204" pitchFamily="34" charset="-122"/>
              </a:defRPr>
            </a:lvl5pPr>
            <a:lvl6pPr marL="25146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4013" algn="l"/>
                <a:tab pos="3617913" algn="l"/>
                <a:tab pos="4343400" algn="l"/>
                <a:tab pos="5067300" algn="l"/>
                <a:tab pos="5791200" algn="l"/>
                <a:tab pos="6515100" algn="l"/>
                <a:tab pos="7237413" algn="l"/>
                <a:tab pos="7961313" algn="l"/>
                <a:tab pos="8686800" algn="l"/>
              </a:tabLst>
              <a:defRPr>
                <a:solidFill>
                  <a:srgbClr val="000000"/>
                </a:solidFill>
                <a:latin typeface="Arial" panose="020B0604020202020204" pitchFamily="34" charset="0"/>
                <a:ea typeface="Microsoft YaHei" panose="020B0503020204020204" pitchFamily="34" charset="-122"/>
              </a:defRPr>
            </a:lvl6pPr>
            <a:lvl7pPr marL="29718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4013" algn="l"/>
                <a:tab pos="3617913" algn="l"/>
                <a:tab pos="4343400" algn="l"/>
                <a:tab pos="5067300" algn="l"/>
                <a:tab pos="5791200" algn="l"/>
                <a:tab pos="6515100" algn="l"/>
                <a:tab pos="7237413" algn="l"/>
                <a:tab pos="7961313" algn="l"/>
                <a:tab pos="8686800" algn="l"/>
              </a:tabLst>
              <a:defRPr>
                <a:solidFill>
                  <a:srgbClr val="000000"/>
                </a:solidFill>
                <a:latin typeface="Arial" panose="020B0604020202020204" pitchFamily="34" charset="0"/>
                <a:ea typeface="Microsoft YaHei" panose="020B0503020204020204" pitchFamily="34" charset="-122"/>
              </a:defRPr>
            </a:lvl7pPr>
            <a:lvl8pPr marL="34290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4013" algn="l"/>
                <a:tab pos="3617913" algn="l"/>
                <a:tab pos="4343400" algn="l"/>
                <a:tab pos="5067300" algn="l"/>
                <a:tab pos="5791200" algn="l"/>
                <a:tab pos="6515100" algn="l"/>
                <a:tab pos="7237413" algn="l"/>
                <a:tab pos="7961313" algn="l"/>
                <a:tab pos="8686800" algn="l"/>
              </a:tabLst>
              <a:defRPr>
                <a:solidFill>
                  <a:srgbClr val="000000"/>
                </a:solidFill>
                <a:latin typeface="Arial" panose="020B0604020202020204" pitchFamily="34" charset="0"/>
                <a:ea typeface="Microsoft YaHei" panose="020B0503020204020204" pitchFamily="34" charset="-122"/>
              </a:defRPr>
            </a:lvl8pPr>
            <a:lvl9pPr marL="38862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4013" algn="l"/>
                <a:tab pos="3617913" algn="l"/>
                <a:tab pos="4343400" algn="l"/>
                <a:tab pos="5067300" algn="l"/>
                <a:tab pos="5791200" algn="l"/>
                <a:tab pos="6515100" algn="l"/>
                <a:tab pos="7237413" algn="l"/>
                <a:tab pos="7961313" algn="l"/>
                <a:tab pos="8686800" algn="l"/>
              </a:tabLst>
              <a:defRPr>
                <a:solidFill>
                  <a:srgbClr val="000000"/>
                </a:solidFill>
                <a:latin typeface="Arial" panose="020B0604020202020204" pitchFamily="34" charset="0"/>
                <a:ea typeface="Microsoft YaHei" panose="020B0503020204020204" pitchFamily="34" charset="-122"/>
              </a:defRPr>
            </a:lvl9pPr>
          </a:lstStyle>
          <a:p>
            <a:pPr hangingPunct="1">
              <a:lnSpc>
                <a:spcPct val="80000"/>
              </a:lnSpc>
            </a:pPr>
            <a:r>
              <a:rPr lang="en-US" altLang="en-US" sz="3600" b="1" u="sng">
                <a:solidFill>
                  <a:schemeClr val="bg1"/>
                </a:solidFill>
                <a:latin typeface="Arial Narrow Bold" charset="0"/>
              </a:rPr>
              <a:t>DISTRICT GRANT</a:t>
            </a:r>
            <a:r>
              <a:rPr lang="en-US" altLang="en-US" sz="3600" b="1">
                <a:solidFill>
                  <a:schemeClr val="bg1"/>
                </a:solidFill>
                <a:latin typeface="Arial Narrow Bold" charset="0"/>
              </a:rPr>
              <a:t> ACTIVITIES</a:t>
            </a:r>
          </a:p>
        </p:txBody>
      </p:sp>
      <p:pic>
        <p:nvPicPr>
          <p:cNvPr id="10244" name="Picture 4">
            <a:extLst>
              <a:ext uri="{FF2B5EF4-FFF2-40B4-BE49-F238E27FC236}">
                <a16:creationId xmlns:a16="http://schemas.microsoft.com/office/drawing/2014/main" id="{07D540FF-EF34-4E63-84F8-1B05F1D47C8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136696" y="3810000"/>
            <a:ext cx="2786641" cy="1861538"/>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extLst>
      <p:ext uri="{BB962C8B-B14F-4D97-AF65-F5344CB8AC3E}">
        <p14:creationId xmlns:p14="http://schemas.microsoft.com/office/powerpoint/2010/main" val="16616733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1" name="Rectangle 1">
            <a:extLst>
              <a:ext uri="{FF2B5EF4-FFF2-40B4-BE49-F238E27FC236}">
                <a16:creationId xmlns:a16="http://schemas.microsoft.com/office/drawing/2014/main" id="{319FE3F7-EA63-4C19-B03F-0086228EB82A}"/>
              </a:ext>
            </a:extLst>
          </p:cNvPr>
          <p:cNvSpPr>
            <a:spLocks noChangeArrowheads="1"/>
          </p:cNvSpPr>
          <p:nvPr/>
        </p:nvSpPr>
        <p:spPr bwMode="auto">
          <a:xfrm>
            <a:off x="220663" y="1277938"/>
            <a:ext cx="8732837" cy="43100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lstStyle>
            <a:lvl1pPr marL="558800" indent="-555625">
              <a:tabLst>
                <a:tab pos="1282700" algn="l"/>
                <a:tab pos="2006600" algn="l"/>
                <a:tab pos="2730500" algn="l"/>
                <a:tab pos="3452813" algn="l"/>
                <a:tab pos="4176713" algn="l"/>
                <a:tab pos="4902200" algn="l"/>
                <a:tab pos="5626100" algn="l"/>
                <a:tab pos="6350000" algn="l"/>
                <a:tab pos="7073900" algn="l"/>
                <a:tab pos="7796213" algn="l"/>
                <a:tab pos="8520113" algn="l"/>
                <a:tab pos="9245600" algn="l"/>
              </a:tabLst>
              <a:defRPr>
                <a:solidFill>
                  <a:srgbClr val="000000"/>
                </a:solidFill>
                <a:latin typeface="Arial" panose="020B0604020202020204" pitchFamily="34" charset="0"/>
                <a:ea typeface="Microsoft YaHei" panose="020B0503020204020204" pitchFamily="34" charset="-122"/>
              </a:defRPr>
            </a:lvl1pPr>
            <a:lvl2pPr>
              <a:tabLst>
                <a:tab pos="1282700" algn="l"/>
                <a:tab pos="2006600" algn="l"/>
                <a:tab pos="2730500" algn="l"/>
                <a:tab pos="3452813" algn="l"/>
                <a:tab pos="4176713" algn="l"/>
                <a:tab pos="4902200" algn="l"/>
                <a:tab pos="5626100" algn="l"/>
                <a:tab pos="6350000" algn="l"/>
                <a:tab pos="7073900" algn="l"/>
                <a:tab pos="7796213" algn="l"/>
                <a:tab pos="8520113" algn="l"/>
                <a:tab pos="9245600" algn="l"/>
              </a:tabLst>
              <a:defRPr>
                <a:solidFill>
                  <a:srgbClr val="000000"/>
                </a:solidFill>
                <a:latin typeface="Arial" panose="020B0604020202020204" pitchFamily="34" charset="0"/>
                <a:ea typeface="Microsoft YaHei" panose="020B0503020204020204" pitchFamily="34" charset="-122"/>
              </a:defRPr>
            </a:lvl2pPr>
            <a:lvl3pPr>
              <a:tabLst>
                <a:tab pos="1282700" algn="l"/>
                <a:tab pos="2006600" algn="l"/>
                <a:tab pos="2730500" algn="l"/>
                <a:tab pos="3452813" algn="l"/>
                <a:tab pos="4176713" algn="l"/>
                <a:tab pos="4902200" algn="l"/>
                <a:tab pos="5626100" algn="l"/>
                <a:tab pos="6350000" algn="l"/>
                <a:tab pos="7073900" algn="l"/>
                <a:tab pos="7796213" algn="l"/>
                <a:tab pos="8520113" algn="l"/>
                <a:tab pos="9245600" algn="l"/>
              </a:tabLst>
              <a:defRPr>
                <a:solidFill>
                  <a:srgbClr val="000000"/>
                </a:solidFill>
                <a:latin typeface="Arial" panose="020B0604020202020204" pitchFamily="34" charset="0"/>
                <a:ea typeface="Microsoft YaHei" panose="020B0503020204020204" pitchFamily="34" charset="-122"/>
              </a:defRPr>
            </a:lvl3pPr>
            <a:lvl4pPr>
              <a:tabLst>
                <a:tab pos="1282700" algn="l"/>
                <a:tab pos="2006600" algn="l"/>
                <a:tab pos="2730500" algn="l"/>
                <a:tab pos="3452813" algn="l"/>
                <a:tab pos="4176713" algn="l"/>
                <a:tab pos="4902200" algn="l"/>
                <a:tab pos="5626100" algn="l"/>
                <a:tab pos="6350000" algn="l"/>
                <a:tab pos="7073900" algn="l"/>
                <a:tab pos="7796213" algn="l"/>
                <a:tab pos="8520113" algn="l"/>
                <a:tab pos="9245600" algn="l"/>
              </a:tabLst>
              <a:defRPr>
                <a:solidFill>
                  <a:srgbClr val="000000"/>
                </a:solidFill>
                <a:latin typeface="Arial" panose="020B0604020202020204" pitchFamily="34" charset="0"/>
                <a:ea typeface="Microsoft YaHei" panose="020B0503020204020204" pitchFamily="34" charset="-122"/>
              </a:defRPr>
            </a:lvl4pPr>
            <a:lvl5pPr>
              <a:tabLst>
                <a:tab pos="1282700" algn="l"/>
                <a:tab pos="2006600" algn="l"/>
                <a:tab pos="2730500" algn="l"/>
                <a:tab pos="3452813" algn="l"/>
                <a:tab pos="4176713" algn="l"/>
                <a:tab pos="4902200" algn="l"/>
                <a:tab pos="5626100" algn="l"/>
                <a:tab pos="6350000" algn="l"/>
                <a:tab pos="7073900" algn="l"/>
                <a:tab pos="7796213" algn="l"/>
                <a:tab pos="8520113" algn="l"/>
                <a:tab pos="9245600" algn="l"/>
              </a:tabLst>
              <a:defRPr>
                <a:solidFill>
                  <a:srgbClr val="000000"/>
                </a:solidFill>
                <a:latin typeface="Arial" panose="020B0604020202020204" pitchFamily="34" charset="0"/>
                <a:ea typeface="Microsoft YaHei" panose="020B0503020204020204" pitchFamily="34" charset="-122"/>
              </a:defRPr>
            </a:lvl5pPr>
            <a:lvl6pPr marL="25146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1282700" algn="l"/>
                <a:tab pos="2006600" algn="l"/>
                <a:tab pos="2730500" algn="l"/>
                <a:tab pos="3452813" algn="l"/>
                <a:tab pos="4176713" algn="l"/>
                <a:tab pos="4902200" algn="l"/>
                <a:tab pos="5626100" algn="l"/>
                <a:tab pos="6350000" algn="l"/>
                <a:tab pos="7073900" algn="l"/>
                <a:tab pos="7796213" algn="l"/>
                <a:tab pos="8520113" algn="l"/>
                <a:tab pos="9245600" algn="l"/>
              </a:tabLst>
              <a:defRPr>
                <a:solidFill>
                  <a:srgbClr val="000000"/>
                </a:solidFill>
                <a:latin typeface="Arial" panose="020B0604020202020204" pitchFamily="34" charset="0"/>
                <a:ea typeface="Microsoft YaHei" panose="020B0503020204020204" pitchFamily="34" charset="-122"/>
              </a:defRPr>
            </a:lvl6pPr>
            <a:lvl7pPr marL="29718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1282700" algn="l"/>
                <a:tab pos="2006600" algn="l"/>
                <a:tab pos="2730500" algn="l"/>
                <a:tab pos="3452813" algn="l"/>
                <a:tab pos="4176713" algn="l"/>
                <a:tab pos="4902200" algn="l"/>
                <a:tab pos="5626100" algn="l"/>
                <a:tab pos="6350000" algn="l"/>
                <a:tab pos="7073900" algn="l"/>
                <a:tab pos="7796213" algn="l"/>
                <a:tab pos="8520113" algn="l"/>
                <a:tab pos="9245600" algn="l"/>
              </a:tabLst>
              <a:defRPr>
                <a:solidFill>
                  <a:srgbClr val="000000"/>
                </a:solidFill>
                <a:latin typeface="Arial" panose="020B0604020202020204" pitchFamily="34" charset="0"/>
                <a:ea typeface="Microsoft YaHei" panose="020B0503020204020204" pitchFamily="34" charset="-122"/>
              </a:defRPr>
            </a:lvl7pPr>
            <a:lvl8pPr marL="34290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1282700" algn="l"/>
                <a:tab pos="2006600" algn="l"/>
                <a:tab pos="2730500" algn="l"/>
                <a:tab pos="3452813" algn="l"/>
                <a:tab pos="4176713" algn="l"/>
                <a:tab pos="4902200" algn="l"/>
                <a:tab pos="5626100" algn="l"/>
                <a:tab pos="6350000" algn="l"/>
                <a:tab pos="7073900" algn="l"/>
                <a:tab pos="7796213" algn="l"/>
                <a:tab pos="8520113" algn="l"/>
                <a:tab pos="9245600" algn="l"/>
              </a:tabLst>
              <a:defRPr>
                <a:solidFill>
                  <a:srgbClr val="000000"/>
                </a:solidFill>
                <a:latin typeface="Arial" panose="020B0604020202020204" pitchFamily="34" charset="0"/>
                <a:ea typeface="Microsoft YaHei" panose="020B0503020204020204" pitchFamily="34" charset="-122"/>
              </a:defRPr>
            </a:lvl8pPr>
            <a:lvl9pPr marL="38862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1282700" algn="l"/>
                <a:tab pos="2006600" algn="l"/>
                <a:tab pos="2730500" algn="l"/>
                <a:tab pos="3452813" algn="l"/>
                <a:tab pos="4176713" algn="l"/>
                <a:tab pos="4902200" algn="l"/>
                <a:tab pos="5626100" algn="l"/>
                <a:tab pos="6350000" algn="l"/>
                <a:tab pos="7073900" algn="l"/>
                <a:tab pos="7796213" algn="l"/>
                <a:tab pos="8520113" algn="l"/>
                <a:tab pos="9245600" algn="l"/>
              </a:tabLst>
              <a:defRPr>
                <a:solidFill>
                  <a:srgbClr val="000000"/>
                </a:solidFill>
                <a:latin typeface="Arial" panose="020B0604020202020204" pitchFamily="34" charset="0"/>
                <a:ea typeface="Microsoft YaHei" panose="020B0503020204020204" pitchFamily="34" charset="-122"/>
              </a:defRPr>
            </a:lvl9pPr>
          </a:lstStyle>
          <a:p>
            <a:pPr marL="3175" indent="0" hangingPunct="1">
              <a:lnSpc>
                <a:spcPct val="150000"/>
              </a:lnSpc>
              <a:buClr>
                <a:srgbClr val="585858"/>
              </a:buClr>
            </a:pPr>
            <a:r>
              <a:rPr lang="en-US" sz="2800"/>
              <a:t>To enable Rotarians to advance world understanding, goodwill, and peace through the improvement of health, the support of education, and the alleviation of poverty.</a:t>
            </a:r>
            <a:endParaRPr lang="en-US" altLang="en-US" sz="2800">
              <a:latin typeface="Georgia" panose="02040502050405020303" pitchFamily="18" charset="0"/>
            </a:endParaRPr>
          </a:p>
        </p:txBody>
      </p:sp>
      <p:sp>
        <p:nvSpPr>
          <p:cNvPr id="10242" name="Rectangle 2">
            <a:extLst>
              <a:ext uri="{FF2B5EF4-FFF2-40B4-BE49-F238E27FC236}">
                <a16:creationId xmlns:a16="http://schemas.microsoft.com/office/drawing/2014/main" id="{DDD8471F-F5DF-4BEC-9D9A-152DB2D6C309}"/>
              </a:ext>
            </a:extLst>
          </p:cNvPr>
          <p:cNvSpPr>
            <a:spLocks noChangeArrowheads="1"/>
          </p:cNvSpPr>
          <p:nvPr/>
        </p:nvSpPr>
        <p:spPr bwMode="auto">
          <a:xfrm>
            <a:off x="188913" y="225425"/>
            <a:ext cx="8763000" cy="8747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nchor="ctr"/>
          <a:lstStyle>
            <a:lvl1pPr>
              <a:tabLst>
                <a:tab pos="723900" algn="l"/>
                <a:tab pos="1447800" algn="l"/>
                <a:tab pos="2171700" algn="l"/>
                <a:tab pos="2894013" algn="l"/>
                <a:tab pos="3617913" algn="l"/>
                <a:tab pos="4343400" algn="l"/>
                <a:tab pos="5067300" algn="l"/>
                <a:tab pos="5791200" algn="l"/>
                <a:tab pos="6515100" algn="l"/>
                <a:tab pos="7237413" algn="l"/>
                <a:tab pos="7961313" algn="l"/>
                <a:tab pos="8686800" algn="l"/>
              </a:tabLst>
              <a:defRPr>
                <a:solidFill>
                  <a:srgbClr val="000000"/>
                </a:solidFill>
                <a:latin typeface="Arial" panose="020B0604020202020204" pitchFamily="34" charset="0"/>
                <a:ea typeface="Microsoft YaHei" panose="020B0503020204020204" pitchFamily="34" charset="-122"/>
              </a:defRPr>
            </a:lvl1pPr>
            <a:lvl2pPr>
              <a:tabLst>
                <a:tab pos="723900" algn="l"/>
                <a:tab pos="1447800" algn="l"/>
                <a:tab pos="2171700" algn="l"/>
                <a:tab pos="2894013" algn="l"/>
                <a:tab pos="3617913" algn="l"/>
                <a:tab pos="4343400" algn="l"/>
                <a:tab pos="5067300" algn="l"/>
                <a:tab pos="5791200" algn="l"/>
                <a:tab pos="6515100" algn="l"/>
                <a:tab pos="7237413" algn="l"/>
                <a:tab pos="7961313" algn="l"/>
                <a:tab pos="8686800" algn="l"/>
              </a:tabLst>
              <a:defRPr>
                <a:solidFill>
                  <a:srgbClr val="000000"/>
                </a:solidFill>
                <a:latin typeface="Arial" panose="020B0604020202020204" pitchFamily="34" charset="0"/>
                <a:ea typeface="Microsoft YaHei" panose="020B0503020204020204" pitchFamily="34" charset="-122"/>
              </a:defRPr>
            </a:lvl2pPr>
            <a:lvl3pPr>
              <a:tabLst>
                <a:tab pos="723900" algn="l"/>
                <a:tab pos="1447800" algn="l"/>
                <a:tab pos="2171700" algn="l"/>
                <a:tab pos="2894013" algn="l"/>
                <a:tab pos="3617913" algn="l"/>
                <a:tab pos="4343400" algn="l"/>
                <a:tab pos="5067300" algn="l"/>
                <a:tab pos="5791200" algn="l"/>
                <a:tab pos="6515100" algn="l"/>
                <a:tab pos="7237413" algn="l"/>
                <a:tab pos="7961313" algn="l"/>
                <a:tab pos="8686800" algn="l"/>
              </a:tabLst>
              <a:defRPr>
                <a:solidFill>
                  <a:srgbClr val="000000"/>
                </a:solidFill>
                <a:latin typeface="Arial" panose="020B0604020202020204" pitchFamily="34" charset="0"/>
                <a:ea typeface="Microsoft YaHei" panose="020B0503020204020204" pitchFamily="34" charset="-122"/>
              </a:defRPr>
            </a:lvl3pPr>
            <a:lvl4pPr>
              <a:tabLst>
                <a:tab pos="723900" algn="l"/>
                <a:tab pos="1447800" algn="l"/>
                <a:tab pos="2171700" algn="l"/>
                <a:tab pos="2894013" algn="l"/>
                <a:tab pos="3617913" algn="l"/>
                <a:tab pos="4343400" algn="l"/>
                <a:tab pos="5067300" algn="l"/>
                <a:tab pos="5791200" algn="l"/>
                <a:tab pos="6515100" algn="l"/>
                <a:tab pos="7237413" algn="l"/>
                <a:tab pos="7961313" algn="l"/>
                <a:tab pos="8686800" algn="l"/>
              </a:tabLst>
              <a:defRPr>
                <a:solidFill>
                  <a:srgbClr val="000000"/>
                </a:solidFill>
                <a:latin typeface="Arial" panose="020B0604020202020204" pitchFamily="34" charset="0"/>
                <a:ea typeface="Microsoft YaHei" panose="020B0503020204020204" pitchFamily="34" charset="-122"/>
              </a:defRPr>
            </a:lvl4pPr>
            <a:lvl5pPr>
              <a:tabLst>
                <a:tab pos="723900" algn="l"/>
                <a:tab pos="1447800" algn="l"/>
                <a:tab pos="2171700" algn="l"/>
                <a:tab pos="2894013" algn="l"/>
                <a:tab pos="3617913" algn="l"/>
                <a:tab pos="4343400" algn="l"/>
                <a:tab pos="5067300" algn="l"/>
                <a:tab pos="5791200" algn="l"/>
                <a:tab pos="6515100" algn="l"/>
                <a:tab pos="7237413" algn="l"/>
                <a:tab pos="7961313" algn="l"/>
                <a:tab pos="8686800" algn="l"/>
              </a:tabLst>
              <a:defRPr>
                <a:solidFill>
                  <a:srgbClr val="000000"/>
                </a:solidFill>
                <a:latin typeface="Arial" panose="020B0604020202020204" pitchFamily="34" charset="0"/>
                <a:ea typeface="Microsoft YaHei" panose="020B0503020204020204" pitchFamily="34" charset="-122"/>
              </a:defRPr>
            </a:lvl5pPr>
            <a:lvl6pPr marL="25146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4013" algn="l"/>
                <a:tab pos="3617913" algn="l"/>
                <a:tab pos="4343400" algn="l"/>
                <a:tab pos="5067300" algn="l"/>
                <a:tab pos="5791200" algn="l"/>
                <a:tab pos="6515100" algn="l"/>
                <a:tab pos="7237413" algn="l"/>
                <a:tab pos="7961313" algn="l"/>
                <a:tab pos="8686800" algn="l"/>
              </a:tabLst>
              <a:defRPr>
                <a:solidFill>
                  <a:srgbClr val="000000"/>
                </a:solidFill>
                <a:latin typeface="Arial" panose="020B0604020202020204" pitchFamily="34" charset="0"/>
                <a:ea typeface="Microsoft YaHei" panose="020B0503020204020204" pitchFamily="34" charset="-122"/>
              </a:defRPr>
            </a:lvl6pPr>
            <a:lvl7pPr marL="29718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4013" algn="l"/>
                <a:tab pos="3617913" algn="l"/>
                <a:tab pos="4343400" algn="l"/>
                <a:tab pos="5067300" algn="l"/>
                <a:tab pos="5791200" algn="l"/>
                <a:tab pos="6515100" algn="l"/>
                <a:tab pos="7237413" algn="l"/>
                <a:tab pos="7961313" algn="l"/>
                <a:tab pos="8686800" algn="l"/>
              </a:tabLst>
              <a:defRPr>
                <a:solidFill>
                  <a:srgbClr val="000000"/>
                </a:solidFill>
                <a:latin typeface="Arial" panose="020B0604020202020204" pitchFamily="34" charset="0"/>
                <a:ea typeface="Microsoft YaHei" panose="020B0503020204020204" pitchFamily="34" charset="-122"/>
              </a:defRPr>
            </a:lvl7pPr>
            <a:lvl8pPr marL="34290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4013" algn="l"/>
                <a:tab pos="3617913" algn="l"/>
                <a:tab pos="4343400" algn="l"/>
                <a:tab pos="5067300" algn="l"/>
                <a:tab pos="5791200" algn="l"/>
                <a:tab pos="6515100" algn="l"/>
                <a:tab pos="7237413" algn="l"/>
                <a:tab pos="7961313" algn="l"/>
                <a:tab pos="8686800" algn="l"/>
              </a:tabLst>
              <a:defRPr>
                <a:solidFill>
                  <a:srgbClr val="000000"/>
                </a:solidFill>
                <a:latin typeface="Arial" panose="020B0604020202020204" pitchFamily="34" charset="0"/>
                <a:ea typeface="Microsoft YaHei" panose="020B0503020204020204" pitchFamily="34" charset="-122"/>
              </a:defRPr>
            </a:lvl8pPr>
            <a:lvl9pPr marL="38862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4013" algn="l"/>
                <a:tab pos="3617913" algn="l"/>
                <a:tab pos="4343400" algn="l"/>
                <a:tab pos="5067300" algn="l"/>
                <a:tab pos="5791200" algn="l"/>
                <a:tab pos="6515100" algn="l"/>
                <a:tab pos="7237413" algn="l"/>
                <a:tab pos="7961313" algn="l"/>
                <a:tab pos="8686800" algn="l"/>
              </a:tabLst>
              <a:defRPr>
                <a:solidFill>
                  <a:srgbClr val="000000"/>
                </a:solidFill>
                <a:latin typeface="Arial" panose="020B0604020202020204" pitchFamily="34" charset="0"/>
                <a:ea typeface="Microsoft YaHei" panose="020B0503020204020204" pitchFamily="34" charset="-122"/>
              </a:defRPr>
            </a:lvl9pPr>
          </a:lstStyle>
          <a:p>
            <a:pPr hangingPunct="1">
              <a:lnSpc>
                <a:spcPct val="80000"/>
              </a:lnSpc>
            </a:pPr>
            <a:r>
              <a:rPr lang="en-US" altLang="en-US" sz="3600" b="1" u="sng">
                <a:solidFill>
                  <a:schemeClr val="bg1"/>
                </a:solidFill>
                <a:latin typeface="Arial Narrow Bold" charset="0"/>
              </a:rPr>
              <a:t>The Mission of TRF</a:t>
            </a:r>
            <a:endParaRPr lang="en-US" altLang="en-US" sz="3600" b="1">
              <a:solidFill>
                <a:schemeClr val="bg1"/>
              </a:solidFill>
              <a:latin typeface="Arial Narrow Bold" charset="0"/>
            </a:endParaRPr>
          </a:p>
        </p:txBody>
      </p:sp>
      <p:pic>
        <p:nvPicPr>
          <p:cNvPr id="3" name="Picture 2" descr="A picture containing logo&#10;&#10;Description automatically generated">
            <a:extLst>
              <a:ext uri="{FF2B5EF4-FFF2-40B4-BE49-F238E27FC236}">
                <a16:creationId xmlns:a16="http://schemas.microsoft.com/office/drawing/2014/main" id="{E4A15FFF-B59A-452F-8FCA-7B792225D1E9}"/>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905000" y="3545744"/>
            <a:ext cx="5510784" cy="2042256"/>
          </a:xfrm>
          <a:prstGeom prst="rect">
            <a:avLst/>
          </a:prstGeom>
        </p:spPr>
      </p:pic>
    </p:spTree>
    <p:extLst>
      <p:ext uri="{BB962C8B-B14F-4D97-AF65-F5344CB8AC3E}">
        <p14:creationId xmlns:p14="http://schemas.microsoft.com/office/powerpoint/2010/main" val="16642851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txBox="1">
            <a:spLocks/>
          </p:cNvSpPr>
          <p:nvPr/>
        </p:nvSpPr>
        <p:spPr>
          <a:xfrm>
            <a:off x="1649027" y="1996102"/>
            <a:ext cx="6208742" cy="3232475"/>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263129" marR="0" lvl="0" indent="-263129" algn="l" defTabSz="685800" rtl="0" eaLnBrk="1" fontAlgn="base" latinLnBrk="0" hangingPunct="1">
              <a:lnSpc>
                <a:spcPct val="100000"/>
              </a:lnSpc>
              <a:spcBef>
                <a:spcPct val="20000"/>
              </a:spcBef>
              <a:spcAft>
                <a:spcPct val="0"/>
              </a:spcAft>
              <a:buClrTx/>
              <a:buSzTx/>
              <a:buFontTx/>
              <a:buChar char="•"/>
              <a:tabLst/>
              <a:defRPr/>
            </a:pPr>
            <a:endParaRPr kumimoji="0" lang="en-US" sz="2400" b="0" i="0" u="none" strike="noStrike" kern="0" cap="none" spc="0" normalizeH="0" baseline="0" noProof="0">
              <a:ln>
                <a:noFill/>
              </a:ln>
              <a:solidFill>
                <a:srgbClr val="585858"/>
              </a:solidFill>
              <a:effectLst/>
              <a:uLnTx/>
              <a:uFillTx/>
              <a:latin typeface="Georgia" pitchFamily="18" charset="0"/>
              <a:ea typeface="+mn-ea"/>
              <a:cs typeface="Arial"/>
            </a:endParaRPr>
          </a:p>
        </p:txBody>
      </p:sp>
      <p:sp>
        <p:nvSpPr>
          <p:cNvPr id="4" name="Title 1"/>
          <p:cNvSpPr txBox="1">
            <a:spLocks/>
          </p:cNvSpPr>
          <p:nvPr/>
        </p:nvSpPr>
        <p:spPr>
          <a:xfrm>
            <a:off x="1771651" y="1176846"/>
            <a:ext cx="6086119" cy="505628"/>
          </a:xfrm>
          <a:prstGeom prst="rect">
            <a:avLst/>
          </a:prstGeom>
        </p:spPr>
        <p:txBody>
          <a:bodyPr vert="horz" lIns="68580" tIns="34290" rIns="68580" bIns="34290" rtlCol="0" anchor="t">
            <a:normAutofit/>
          </a:bodyPr>
          <a:lstStyle>
            <a:lvl1pPr algn="l" defTabSz="457200" rtl="0" eaLnBrk="1" latinLnBrk="0" hangingPunct="1">
              <a:lnSpc>
                <a:spcPct val="80000"/>
              </a:lnSpc>
              <a:spcBef>
                <a:spcPct val="0"/>
              </a:spcBef>
              <a:buNone/>
              <a:defRPr sz="4800" b="1" i="0" kern="1200" spc="-150" baseline="0">
                <a:solidFill>
                  <a:srgbClr val="005DAA"/>
                </a:solidFill>
                <a:latin typeface="Arial Narrow Bold"/>
                <a:ea typeface="+mj-ea"/>
                <a:cs typeface="Arial Narrow Bold"/>
              </a:defRPr>
            </a:lvl1pPr>
          </a:lstStyle>
          <a:p>
            <a:pPr marL="0" marR="0" lvl="0" indent="0" algn="l" defTabSz="457200" rtl="0" eaLnBrk="1" fontAlgn="auto" latinLnBrk="0" hangingPunct="1">
              <a:lnSpc>
                <a:spcPct val="80000"/>
              </a:lnSpc>
              <a:spcBef>
                <a:spcPct val="0"/>
              </a:spcBef>
              <a:spcAft>
                <a:spcPts val="0"/>
              </a:spcAft>
              <a:buClrTx/>
              <a:buSzTx/>
              <a:buFontTx/>
              <a:buNone/>
              <a:tabLst/>
              <a:defRPr/>
            </a:pPr>
            <a:r>
              <a:rPr kumimoji="0" lang="en-US" sz="2700" b="1" i="0" u="none" strike="noStrike" kern="1200" cap="none" spc="0" normalizeH="0" baseline="0" noProof="0">
                <a:ln>
                  <a:noFill/>
                </a:ln>
                <a:solidFill>
                  <a:srgbClr val="000000"/>
                </a:solidFill>
                <a:effectLst/>
                <a:uLnTx/>
                <a:uFillTx/>
                <a:latin typeface="Arial Narrow Bold"/>
                <a:ea typeface="+mj-ea"/>
              </a:rPr>
              <a:t>DISTRICT GRANTS; Design and Planning</a:t>
            </a:r>
          </a:p>
        </p:txBody>
      </p:sp>
      <p:sp>
        <p:nvSpPr>
          <p:cNvPr id="5" name="TextBox 4"/>
          <p:cNvSpPr txBox="1"/>
          <p:nvPr/>
        </p:nvSpPr>
        <p:spPr>
          <a:xfrm>
            <a:off x="1532965" y="1996103"/>
            <a:ext cx="5768789" cy="2585323"/>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0" cap="none" spc="0" normalizeH="0" baseline="0" noProof="0">
                <a:ln>
                  <a:noFill/>
                </a:ln>
                <a:solidFill>
                  <a:sysClr val="windowText" lastClr="000000"/>
                </a:solidFill>
                <a:effectLst/>
                <a:uLnTx/>
                <a:uFillTx/>
                <a:latin typeface="Georgia" pitchFamily="18" charset="0"/>
                <a:ea typeface="+mn-ea"/>
                <a:cs typeface="Arial" charset="0"/>
              </a:rPr>
              <a:t>Everything you need to know..</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0" cap="none" spc="0" normalizeH="0" baseline="0" noProof="0">
              <a:ln>
                <a:noFill/>
              </a:ln>
              <a:solidFill>
                <a:sysClr val="windowText" lastClr="000000"/>
              </a:solidFill>
              <a:effectLst/>
              <a:uLnTx/>
              <a:uFillTx/>
              <a:latin typeface="Georgia" pitchFamily="18" charset="0"/>
              <a:ea typeface="+mn-ea"/>
              <a:cs typeface="Arial"/>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0" cap="none" spc="0" normalizeH="0" baseline="0" noProof="0">
                <a:ln>
                  <a:noFill/>
                </a:ln>
                <a:solidFill>
                  <a:sysClr val="windowText" lastClr="000000"/>
                </a:solidFill>
                <a:effectLst/>
                <a:uLnTx/>
                <a:uFillTx/>
                <a:latin typeface="Georgia" pitchFamily="18" charset="0"/>
                <a:ea typeface="+mn-ea"/>
                <a:cs typeface="Arial"/>
              </a:rPr>
              <a:t>…is in </a:t>
            </a:r>
            <a:r>
              <a:rPr kumimoji="0" lang="en-US" sz="2400" b="0" i="0" u="sng" strike="noStrike" kern="0" cap="none" spc="0" normalizeH="0" baseline="0" noProof="0">
                <a:ln>
                  <a:noFill/>
                </a:ln>
                <a:solidFill>
                  <a:sysClr val="windowText" lastClr="000000"/>
                </a:solidFill>
                <a:effectLst/>
                <a:uLnTx/>
                <a:uFillTx/>
                <a:latin typeface="Georgia" pitchFamily="18" charset="0"/>
                <a:ea typeface="+mn-ea"/>
                <a:cs typeface="Arial"/>
              </a:rPr>
              <a:t>2023-24 District Grants Guidelines </a:t>
            </a:r>
            <a:r>
              <a:rPr kumimoji="0" lang="en-US" sz="2400" b="0" i="0" u="none" strike="noStrike" kern="0" cap="none" spc="0" normalizeH="0" baseline="0" noProof="0">
                <a:ln>
                  <a:noFill/>
                </a:ln>
                <a:solidFill>
                  <a:sysClr val="windowText" lastClr="000000"/>
                </a:solidFill>
                <a:effectLst/>
                <a:uLnTx/>
                <a:uFillTx/>
                <a:latin typeface="Georgia" pitchFamily="18" charset="0"/>
                <a:ea typeface="+mn-ea"/>
                <a:cs typeface="Arial"/>
              </a:rPr>
              <a:t>(Download from rotary5495.org)</a:t>
            </a:r>
          </a:p>
          <a:p>
            <a:pPr marL="0" marR="0" lvl="1"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0" cap="none" spc="0" normalizeH="0" baseline="0" noProof="0">
              <a:ln>
                <a:noFill/>
              </a:ln>
              <a:solidFill>
                <a:sysClr val="windowText" lastClr="000000"/>
              </a:solidFill>
              <a:effectLst/>
              <a:uLnTx/>
              <a:uFillTx/>
              <a:latin typeface="Georgia" pitchFamily="18" charset="0"/>
              <a:ea typeface="+mn-ea"/>
              <a:cs typeface="Arial"/>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latin typeface="Arial" charset="0"/>
              <a:ea typeface="+mn-ea"/>
              <a:cs typeface="Arial" charset="0"/>
            </a:endParaRPr>
          </a:p>
        </p:txBody>
      </p:sp>
    </p:spTree>
    <p:extLst>
      <p:ext uri="{BB962C8B-B14F-4D97-AF65-F5344CB8AC3E}">
        <p14:creationId xmlns:p14="http://schemas.microsoft.com/office/powerpoint/2010/main" val="12211003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txBox="1">
            <a:spLocks/>
          </p:cNvSpPr>
          <p:nvPr/>
        </p:nvSpPr>
        <p:spPr>
          <a:xfrm>
            <a:off x="1649027" y="1996102"/>
            <a:ext cx="6208742" cy="3232475"/>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263129" marR="0" lvl="0" indent="-263129" algn="l" defTabSz="685800" rtl="0" eaLnBrk="1" fontAlgn="base" latinLnBrk="0" hangingPunct="1">
              <a:lnSpc>
                <a:spcPct val="100000"/>
              </a:lnSpc>
              <a:spcBef>
                <a:spcPct val="20000"/>
              </a:spcBef>
              <a:spcAft>
                <a:spcPct val="0"/>
              </a:spcAft>
              <a:buClrTx/>
              <a:buSzTx/>
              <a:buFontTx/>
              <a:buChar char="•"/>
              <a:tabLst/>
              <a:defRPr/>
            </a:pPr>
            <a:endParaRPr kumimoji="0" lang="en-US" sz="2400" b="0" i="0" u="none" strike="noStrike" kern="0" cap="none" spc="0" normalizeH="0" baseline="0" noProof="0">
              <a:ln>
                <a:noFill/>
              </a:ln>
              <a:solidFill>
                <a:srgbClr val="585858"/>
              </a:solidFill>
              <a:effectLst/>
              <a:uLnTx/>
              <a:uFillTx/>
              <a:latin typeface="Georgia" pitchFamily="18" charset="0"/>
              <a:ea typeface="+mn-ea"/>
              <a:cs typeface="Arial"/>
            </a:endParaRPr>
          </a:p>
        </p:txBody>
      </p:sp>
      <p:sp>
        <p:nvSpPr>
          <p:cNvPr id="4" name="Title 1"/>
          <p:cNvSpPr txBox="1">
            <a:spLocks/>
          </p:cNvSpPr>
          <p:nvPr/>
        </p:nvSpPr>
        <p:spPr>
          <a:xfrm>
            <a:off x="1771651" y="1176846"/>
            <a:ext cx="6086119" cy="505628"/>
          </a:xfrm>
          <a:prstGeom prst="rect">
            <a:avLst/>
          </a:prstGeom>
        </p:spPr>
        <p:txBody>
          <a:bodyPr vert="horz" lIns="68580" tIns="34290" rIns="68580" bIns="34290" rtlCol="0" anchor="t">
            <a:normAutofit/>
          </a:bodyPr>
          <a:lstStyle>
            <a:lvl1pPr algn="l" defTabSz="457200" rtl="0" eaLnBrk="1" latinLnBrk="0" hangingPunct="1">
              <a:lnSpc>
                <a:spcPct val="80000"/>
              </a:lnSpc>
              <a:spcBef>
                <a:spcPct val="0"/>
              </a:spcBef>
              <a:buNone/>
              <a:defRPr sz="4800" b="1" i="0" kern="1200" spc="-150" baseline="0">
                <a:solidFill>
                  <a:srgbClr val="005DAA"/>
                </a:solidFill>
                <a:latin typeface="Arial Narrow Bold"/>
                <a:ea typeface="+mj-ea"/>
                <a:cs typeface="Arial Narrow Bold"/>
              </a:defRPr>
            </a:lvl1pPr>
          </a:lstStyle>
          <a:p>
            <a:pPr marL="0" marR="0" lvl="0" indent="0" algn="l" defTabSz="457200" rtl="0" eaLnBrk="1" fontAlgn="auto" latinLnBrk="0" hangingPunct="1">
              <a:lnSpc>
                <a:spcPct val="80000"/>
              </a:lnSpc>
              <a:spcBef>
                <a:spcPct val="0"/>
              </a:spcBef>
              <a:spcAft>
                <a:spcPts val="0"/>
              </a:spcAft>
              <a:buClrTx/>
              <a:buSzTx/>
              <a:buFontTx/>
              <a:buNone/>
              <a:tabLst/>
              <a:defRPr/>
            </a:pPr>
            <a:r>
              <a:rPr kumimoji="0" lang="en-US" sz="2700" b="1" i="0" u="none" strike="noStrike" kern="1200" cap="none" spc="0" normalizeH="0" baseline="0" noProof="0">
                <a:ln>
                  <a:noFill/>
                </a:ln>
                <a:solidFill>
                  <a:srgbClr val="000000"/>
                </a:solidFill>
                <a:effectLst/>
                <a:uLnTx/>
                <a:uFillTx/>
                <a:latin typeface="Arial Narrow Bold"/>
                <a:ea typeface="+mj-ea"/>
              </a:rPr>
              <a:t>DISTRICT GRANTS; Design and Planning</a:t>
            </a:r>
          </a:p>
        </p:txBody>
      </p:sp>
      <p:sp>
        <p:nvSpPr>
          <p:cNvPr id="5" name="TextBox 4"/>
          <p:cNvSpPr txBox="1"/>
          <p:nvPr/>
        </p:nvSpPr>
        <p:spPr>
          <a:xfrm>
            <a:off x="1532965" y="1996103"/>
            <a:ext cx="5768789" cy="295465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sng" strike="noStrike" kern="0" cap="none" spc="0" normalizeH="0" baseline="0" noProof="0">
                <a:ln>
                  <a:noFill/>
                </a:ln>
                <a:solidFill>
                  <a:sysClr val="windowText" lastClr="000000"/>
                </a:solidFill>
                <a:effectLst/>
                <a:uLnTx/>
                <a:uFillTx/>
                <a:latin typeface="Georgia" pitchFamily="18" charset="0"/>
                <a:ea typeface="+mn-ea"/>
                <a:cs typeface="Arial" charset="0"/>
              </a:rPr>
              <a:t>Financial</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0" cap="none" spc="0" normalizeH="0" baseline="0" noProof="0">
              <a:ln>
                <a:noFill/>
              </a:ln>
              <a:solidFill>
                <a:sysClr val="windowText" lastClr="000000"/>
              </a:solidFill>
              <a:effectLst/>
              <a:uLnTx/>
              <a:uFillTx/>
              <a:latin typeface="Georgia" pitchFamily="18" charset="0"/>
              <a:ea typeface="+mn-ea"/>
              <a:cs typeface="Arial" charset="0"/>
            </a:endParaRPr>
          </a:p>
          <a:p>
            <a:pPr marL="0" marR="0" lvl="0" indent="0" algn="l" defTabSz="914400" rtl="0" eaLnBrk="1" fontAlgn="auto" latinLnBrk="0" hangingPunct="1">
              <a:lnSpc>
                <a:spcPct val="100000"/>
              </a:lnSpc>
              <a:spcBef>
                <a:spcPts val="0"/>
              </a:spcBef>
              <a:spcAft>
                <a:spcPts val="0"/>
              </a:spcAft>
              <a:buClrTx/>
              <a:buSzTx/>
              <a:buFont typeface="Arial" pitchFamily="34" charset="0"/>
              <a:buChar char="•"/>
              <a:tabLst/>
              <a:defRPr/>
            </a:pPr>
            <a:r>
              <a:rPr kumimoji="0" lang="en-US" sz="2400" b="0" i="0" u="none" strike="noStrike" kern="0" cap="none" spc="0" normalizeH="0" baseline="0" noProof="0">
                <a:ln>
                  <a:noFill/>
                </a:ln>
                <a:solidFill>
                  <a:sysClr val="windowText" lastClr="000000"/>
                </a:solidFill>
                <a:effectLst/>
                <a:uLnTx/>
                <a:uFillTx/>
                <a:latin typeface="Georgia" pitchFamily="18" charset="0"/>
                <a:ea typeface="+mn-ea"/>
                <a:cs typeface="Arial" charset="0"/>
              </a:rPr>
              <a:t>District will match Club funds 2:1 </a:t>
            </a:r>
          </a:p>
          <a:p>
            <a:pPr marL="0" marR="0" lvl="0" indent="0" algn="l" defTabSz="914400" rtl="0" eaLnBrk="1" fontAlgn="auto" latinLnBrk="0" hangingPunct="1">
              <a:lnSpc>
                <a:spcPct val="100000"/>
              </a:lnSpc>
              <a:spcBef>
                <a:spcPts val="0"/>
              </a:spcBef>
              <a:spcAft>
                <a:spcPts val="0"/>
              </a:spcAft>
              <a:buClrTx/>
              <a:buSzTx/>
              <a:buFont typeface="Arial" pitchFamily="34" charset="0"/>
              <a:buChar char="•"/>
              <a:tabLst/>
              <a:defRPr/>
            </a:pPr>
            <a:endParaRPr kumimoji="0" lang="en-US" sz="2400" b="0" i="0" u="none" strike="noStrike" kern="0" cap="none" spc="0" normalizeH="0" baseline="0" noProof="0">
              <a:ln>
                <a:noFill/>
              </a:ln>
              <a:solidFill>
                <a:sysClr val="windowText" lastClr="000000"/>
              </a:solidFill>
              <a:effectLst/>
              <a:uLnTx/>
              <a:uFillTx/>
              <a:latin typeface="Georgia" pitchFamily="18" charset="0"/>
              <a:ea typeface="+mn-ea"/>
              <a:cs typeface="Arial" charset="0"/>
            </a:endParaRPr>
          </a:p>
          <a:p>
            <a:pPr marL="0" marR="0" lvl="0" indent="0" algn="l" defTabSz="914400" rtl="0" eaLnBrk="1" fontAlgn="auto" latinLnBrk="0" hangingPunct="1">
              <a:lnSpc>
                <a:spcPct val="100000"/>
              </a:lnSpc>
              <a:spcBef>
                <a:spcPts val="0"/>
              </a:spcBef>
              <a:spcAft>
                <a:spcPts val="0"/>
              </a:spcAft>
              <a:buClrTx/>
              <a:buSzTx/>
              <a:buFont typeface="Arial" pitchFamily="34" charset="0"/>
              <a:buChar char="•"/>
              <a:tabLst/>
              <a:defRPr/>
            </a:pPr>
            <a:r>
              <a:rPr kumimoji="0" lang="en-US" sz="2400" b="0" i="0" u="none" strike="noStrike" kern="0" cap="none" spc="0" normalizeH="0" baseline="0" noProof="0">
                <a:ln>
                  <a:noFill/>
                </a:ln>
                <a:solidFill>
                  <a:sysClr val="windowText" lastClr="000000"/>
                </a:solidFill>
                <a:effectLst/>
                <a:uLnTx/>
                <a:uFillTx/>
                <a:latin typeface="Georgia" pitchFamily="18" charset="0"/>
                <a:ea typeface="+mn-ea"/>
                <a:cs typeface="Arial"/>
              </a:rPr>
              <a:t>Maximum DDF awarded for single club 		     request is $2500</a:t>
            </a:r>
          </a:p>
          <a:p>
            <a:pPr marL="0" marR="0" lvl="1"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0" cap="none" spc="0" normalizeH="0" baseline="0" noProof="0">
              <a:ln>
                <a:noFill/>
              </a:ln>
              <a:solidFill>
                <a:sysClr val="windowText" lastClr="000000"/>
              </a:solidFill>
              <a:effectLst/>
              <a:uLnTx/>
              <a:uFillTx/>
              <a:latin typeface="Georgia" pitchFamily="18" charset="0"/>
              <a:ea typeface="+mn-ea"/>
              <a:cs typeface="Arial"/>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latin typeface="Arial" charset="0"/>
              <a:ea typeface="+mn-ea"/>
              <a:cs typeface="Arial" charset="0"/>
            </a:endParaRPr>
          </a:p>
        </p:txBody>
      </p:sp>
    </p:spTree>
    <p:extLst>
      <p:ext uri="{BB962C8B-B14F-4D97-AF65-F5344CB8AC3E}">
        <p14:creationId xmlns:p14="http://schemas.microsoft.com/office/powerpoint/2010/main" val="39049177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txBox="1">
            <a:spLocks/>
          </p:cNvSpPr>
          <p:nvPr/>
        </p:nvSpPr>
        <p:spPr>
          <a:xfrm>
            <a:off x="1649027" y="1996102"/>
            <a:ext cx="6208742" cy="3232475"/>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263129" marR="0" lvl="0" indent="-263129" algn="l" defTabSz="685800" rtl="0" eaLnBrk="1" fontAlgn="base" latinLnBrk="0" hangingPunct="1">
              <a:lnSpc>
                <a:spcPct val="100000"/>
              </a:lnSpc>
              <a:spcBef>
                <a:spcPct val="20000"/>
              </a:spcBef>
              <a:spcAft>
                <a:spcPct val="0"/>
              </a:spcAft>
              <a:buClrTx/>
              <a:buSzTx/>
              <a:buFontTx/>
              <a:buChar char="•"/>
              <a:tabLst/>
              <a:defRPr/>
            </a:pPr>
            <a:endParaRPr kumimoji="0" lang="en-US" sz="2400" b="0" i="0" u="none" strike="noStrike" kern="0" cap="none" spc="0" normalizeH="0" baseline="0" noProof="0">
              <a:ln>
                <a:noFill/>
              </a:ln>
              <a:solidFill>
                <a:srgbClr val="585858"/>
              </a:solidFill>
              <a:effectLst/>
              <a:uLnTx/>
              <a:uFillTx/>
              <a:latin typeface="Georgia" pitchFamily="18" charset="0"/>
              <a:ea typeface="+mn-ea"/>
              <a:cs typeface="Arial"/>
            </a:endParaRPr>
          </a:p>
        </p:txBody>
      </p:sp>
      <p:sp>
        <p:nvSpPr>
          <p:cNvPr id="4" name="Title 1"/>
          <p:cNvSpPr txBox="1">
            <a:spLocks/>
          </p:cNvSpPr>
          <p:nvPr/>
        </p:nvSpPr>
        <p:spPr>
          <a:xfrm>
            <a:off x="1771651" y="1176846"/>
            <a:ext cx="6086119" cy="505628"/>
          </a:xfrm>
          <a:prstGeom prst="rect">
            <a:avLst/>
          </a:prstGeom>
        </p:spPr>
        <p:txBody>
          <a:bodyPr vert="horz" lIns="68580" tIns="34290" rIns="68580" bIns="34290" rtlCol="0" anchor="t">
            <a:normAutofit/>
          </a:bodyPr>
          <a:lstStyle>
            <a:lvl1pPr algn="l" defTabSz="457200" rtl="0" eaLnBrk="1" latinLnBrk="0" hangingPunct="1">
              <a:lnSpc>
                <a:spcPct val="80000"/>
              </a:lnSpc>
              <a:spcBef>
                <a:spcPct val="0"/>
              </a:spcBef>
              <a:buNone/>
              <a:defRPr sz="4800" b="1" i="0" kern="1200" spc="-150" baseline="0">
                <a:solidFill>
                  <a:srgbClr val="005DAA"/>
                </a:solidFill>
                <a:latin typeface="Arial Narrow Bold"/>
                <a:ea typeface="+mj-ea"/>
                <a:cs typeface="Arial Narrow Bold"/>
              </a:defRPr>
            </a:lvl1pPr>
          </a:lstStyle>
          <a:p>
            <a:pPr marL="0" marR="0" lvl="0" indent="0" algn="l" defTabSz="457200" rtl="0" eaLnBrk="1" fontAlgn="auto" latinLnBrk="0" hangingPunct="1">
              <a:lnSpc>
                <a:spcPct val="80000"/>
              </a:lnSpc>
              <a:spcBef>
                <a:spcPct val="0"/>
              </a:spcBef>
              <a:spcAft>
                <a:spcPts val="0"/>
              </a:spcAft>
              <a:buClrTx/>
              <a:buSzTx/>
              <a:buFontTx/>
              <a:buNone/>
              <a:tabLst/>
              <a:defRPr/>
            </a:pPr>
            <a:r>
              <a:rPr kumimoji="0" lang="en-US" sz="2700" b="1" i="0" u="none" strike="noStrike" kern="1200" cap="none" spc="0" normalizeH="0" baseline="0" noProof="0">
                <a:ln>
                  <a:noFill/>
                </a:ln>
                <a:solidFill>
                  <a:srgbClr val="000000"/>
                </a:solidFill>
                <a:effectLst/>
                <a:uLnTx/>
                <a:uFillTx/>
                <a:latin typeface="Arial Narrow Bold"/>
                <a:ea typeface="+mj-ea"/>
              </a:rPr>
              <a:t>DISTRICT GRANTS; Design and Planning</a:t>
            </a:r>
          </a:p>
        </p:txBody>
      </p:sp>
      <p:sp>
        <p:nvSpPr>
          <p:cNvPr id="5" name="TextBox 4"/>
          <p:cNvSpPr txBox="1"/>
          <p:nvPr/>
        </p:nvSpPr>
        <p:spPr>
          <a:xfrm>
            <a:off x="1532965" y="1996103"/>
            <a:ext cx="5768789" cy="295465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sng" strike="noStrike" kern="0" cap="none" spc="0" normalizeH="0" baseline="0" noProof="0">
                <a:ln>
                  <a:noFill/>
                </a:ln>
                <a:solidFill>
                  <a:sysClr val="windowText" lastClr="000000"/>
                </a:solidFill>
                <a:effectLst/>
                <a:uLnTx/>
                <a:uFillTx/>
                <a:latin typeface="Georgia" pitchFamily="18" charset="0"/>
                <a:ea typeface="+mn-ea"/>
                <a:cs typeface="Arial" charset="0"/>
              </a:rPr>
              <a:t>Financial</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0" cap="none" spc="0" normalizeH="0" baseline="0" noProof="0">
              <a:ln>
                <a:noFill/>
              </a:ln>
              <a:solidFill>
                <a:sysClr val="windowText" lastClr="000000"/>
              </a:solidFill>
              <a:effectLst/>
              <a:uLnTx/>
              <a:uFillTx/>
              <a:latin typeface="Georgia" pitchFamily="18" charset="0"/>
              <a:ea typeface="+mn-ea"/>
              <a:cs typeface="Arial" charset="0"/>
            </a:endParaRPr>
          </a:p>
          <a:p>
            <a:pPr marL="0" marR="0" lvl="0" indent="0" algn="l" defTabSz="914400" rtl="0" eaLnBrk="1" fontAlgn="auto" latinLnBrk="0" hangingPunct="1">
              <a:lnSpc>
                <a:spcPct val="100000"/>
              </a:lnSpc>
              <a:spcBef>
                <a:spcPts val="0"/>
              </a:spcBef>
              <a:spcAft>
                <a:spcPts val="0"/>
              </a:spcAft>
              <a:buClrTx/>
              <a:buSzTx/>
              <a:buFont typeface="Arial" pitchFamily="34" charset="0"/>
              <a:buChar char="•"/>
              <a:tabLst/>
              <a:defRPr/>
            </a:pPr>
            <a:r>
              <a:rPr kumimoji="0" lang="en-US" sz="2400" b="0" i="0" u="none" strike="noStrike" kern="0" cap="none" spc="0" normalizeH="0" baseline="0" noProof="0">
                <a:ln>
                  <a:noFill/>
                </a:ln>
                <a:solidFill>
                  <a:sysClr val="windowText" lastClr="000000"/>
                </a:solidFill>
                <a:effectLst/>
                <a:uLnTx/>
                <a:uFillTx/>
                <a:latin typeface="Georgia" pitchFamily="18" charset="0"/>
                <a:ea typeface="+mn-ea"/>
                <a:cs typeface="Arial" charset="0"/>
              </a:rPr>
              <a:t>District will match Club funds 2:1</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0" cap="none" spc="0" normalizeH="0" baseline="0" noProof="0">
                <a:ln>
                  <a:noFill/>
                </a:ln>
                <a:solidFill>
                  <a:sysClr val="windowText" lastClr="000000"/>
                </a:solidFill>
                <a:effectLst/>
                <a:uLnTx/>
                <a:uFillTx/>
                <a:latin typeface="Georgia" pitchFamily="18" charset="0"/>
                <a:ea typeface="+mn-ea"/>
                <a:cs typeface="Arial" charset="0"/>
              </a:rPr>
              <a:t> </a:t>
            </a:r>
          </a:p>
          <a:p>
            <a:pPr marL="0" marR="0" lvl="0" indent="0" algn="l" defTabSz="914400" rtl="0" eaLnBrk="1" fontAlgn="auto" latinLnBrk="0" hangingPunct="1">
              <a:lnSpc>
                <a:spcPct val="100000"/>
              </a:lnSpc>
              <a:spcBef>
                <a:spcPts val="0"/>
              </a:spcBef>
              <a:spcAft>
                <a:spcPts val="0"/>
              </a:spcAft>
              <a:buClrTx/>
              <a:buSzTx/>
              <a:buFont typeface="Arial" pitchFamily="34" charset="0"/>
              <a:buChar char="•"/>
              <a:tabLst/>
              <a:defRPr/>
            </a:pPr>
            <a:r>
              <a:rPr kumimoji="0" lang="en-US" sz="2400" b="0" i="0" u="none" strike="noStrike" kern="0" cap="none" spc="0" normalizeH="0" baseline="0" noProof="0">
                <a:ln>
                  <a:noFill/>
                </a:ln>
                <a:solidFill>
                  <a:sysClr val="windowText" lastClr="000000"/>
                </a:solidFill>
                <a:effectLst/>
                <a:uLnTx/>
                <a:uFillTx/>
                <a:latin typeface="Georgia" pitchFamily="18" charset="0"/>
                <a:ea typeface="+mn-ea"/>
                <a:cs typeface="Arial"/>
              </a:rPr>
              <a:t>To obtain the maximum match, the minimum club contribution is $1250</a:t>
            </a:r>
            <a:endParaRPr kumimoji="0" lang="en-US" sz="2100" b="0" i="0" u="none" strike="noStrike" kern="0" cap="none" spc="0" normalizeH="0" baseline="0" noProof="0">
              <a:ln>
                <a:noFill/>
              </a:ln>
              <a:solidFill>
                <a:sysClr val="windowText" lastClr="000000"/>
              </a:solidFill>
              <a:effectLst/>
              <a:uLnTx/>
              <a:uFillTx/>
              <a:latin typeface="Georgia" pitchFamily="18" charset="0"/>
              <a:ea typeface="+mn-ea"/>
              <a:cs typeface="Arial"/>
            </a:endParaRPr>
          </a:p>
          <a:p>
            <a:pPr marL="0" marR="0" lvl="1"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0" cap="none" spc="0" normalizeH="0" baseline="0" noProof="0">
              <a:ln>
                <a:noFill/>
              </a:ln>
              <a:solidFill>
                <a:sysClr val="windowText" lastClr="000000"/>
              </a:solidFill>
              <a:effectLst/>
              <a:uLnTx/>
              <a:uFillTx/>
              <a:latin typeface="Georgia" pitchFamily="18" charset="0"/>
              <a:ea typeface="+mn-ea"/>
              <a:cs typeface="Arial"/>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latin typeface="Arial" charset="0"/>
              <a:ea typeface="+mn-ea"/>
              <a:cs typeface="Arial" charset="0"/>
            </a:endParaRPr>
          </a:p>
        </p:txBody>
      </p:sp>
    </p:spTree>
    <p:extLst>
      <p:ext uri="{BB962C8B-B14F-4D97-AF65-F5344CB8AC3E}">
        <p14:creationId xmlns:p14="http://schemas.microsoft.com/office/powerpoint/2010/main" val="21541467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txBox="1">
            <a:spLocks/>
          </p:cNvSpPr>
          <p:nvPr/>
        </p:nvSpPr>
        <p:spPr>
          <a:xfrm>
            <a:off x="1649027" y="1996102"/>
            <a:ext cx="6208742" cy="3232475"/>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263129" marR="0" lvl="0" indent="-263129" algn="l" defTabSz="685800" rtl="0" eaLnBrk="1" fontAlgn="base" latinLnBrk="0" hangingPunct="1">
              <a:lnSpc>
                <a:spcPct val="100000"/>
              </a:lnSpc>
              <a:spcBef>
                <a:spcPct val="20000"/>
              </a:spcBef>
              <a:spcAft>
                <a:spcPct val="0"/>
              </a:spcAft>
              <a:buClrTx/>
              <a:buSzTx/>
              <a:buFontTx/>
              <a:buChar char="•"/>
              <a:tabLst/>
              <a:defRPr/>
            </a:pPr>
            <a:endParaRPr kumimoji="0" lang="en-US" sz="2400" b="0" i="0" u="none" strike="noStrike" kern="0" cap="none" spc="0" normalizeH="0" baseline="0" noProof="0">
              <a:ln>
                <a:noFill/>
              </a:ln>
              <a:solidFill>
                <a:srgbClr val="585858"/>
              </a:solidFill>
              <a:effectLst/>
              <a:uLnTx/>
              <a:uFillTx/>
              <a:latin typeface="Georgia" pitchFamily="18" charset="0"/>
              <a:ea typeface="+mn-ea"/>
              <a:cs typeface="Arial"/>
            </a:endParaRPr>
          </a:p>
        </p:txBody>
      </p:sp>
      <p:sp>
        <p:nvSpPr>
          <p:cNvPr id="4" name="Title 1"/>
          <p:cNvSpPr txBox="1">
            <a:spLocks/>
          </p:cNvSpPr>
          <p:nvPr/>
        </p:nvSpPr>
        <p:spPr>
          <a:xfrm>
            <a:off x="1771651" y="1176846"/>
            <a:ext cx="6086119" cy="505628"/>
          </a:xfrm>
          <a:prstGeom prst="rect">
            <a:avLst/>
          </a:prstGeom>
        </p:spPr>
        <p:txBody>
          <a:bodyPr vert="horz" lIns="68580" tIns="34290" rIns="68580" bIns="34290" rtlCol="0" anchor="t">
            <a:normAutofit/>
          </a:bodyPr>
          <a:lstStyle>
            <a:lvl1pPr algn="l" defTabSz="457200" rtl="0" eaLnBrk="1" latinLnBrk="0" hangingPunct="1">
              <a:lnSpc>
                <a:spcPct val="80000"/>
              </a:lnSpc>
              <a:spcBef>
                <a:spcPct val="0"/>
              </a:spcBef>
              <a:buNone/>
              <a:defRPr sz="4800" b="1" i="0" kern="1200" spc="-150" baseline="0">
                <a:solidFill>
                  <a:srgbClr val="005DAA"/>
                </a:solidFill>
                <a:latin typeface="Arial Narrow Bold"/>
                <a:ea typeface="+mj-ea"/>
                <a:cs typeface="Arial Narrow Bold"/>
              </a:defRPr>
            </a:lvl1pPr>
          </a:lstStyle>
          <a:p>
            <a:pPr marL="0" marR="0" lvl="0" indent="0" algn="l" defTabSz="457200" rtl="0" eaLnBrk="1" fontAlgn="auto" latinLnBrk="0" hangingPunct="1">
              <a:lnSpc>
                <a:spcPct val="80000"/>
              </a:lnSpc>
              <a:spcBef>
                <a:spcPct val="0"/>
              </a:spcBef>
              <a:spcAft>
                <a:spcPts val="0"/>
              </a:spcAft>
              <a:buClrTx/>
              <a:buSzTx/>
              <a:buFontTx/>
              <a:buNone/>
              <a:tabLst/>
              <a:defRPr/>
            </a:pPr>
            <a:r>
              <a:rPr kumimoji="0" lang="en-US" sz="2700" b="1" i="0" u="none" strike="noStrike" kern="1200" cap="none" spc="0" normalizeH="0" baseline="0" noProof="0">
                <a:ln>
                  <a:noFill/>
                </a:ln>
                <a:solidFill>
                  <a:srgbClr val="000000"/>
                </a:solidFill>
                <a:effectLst/>
                <a:uLnTx/>
                <a:uFillTx/>
                <a:latin typeface="Arial Narrow Bold"/>
                <a:ea typeface="+mj-ea"/>
              </a:rPr>
              <a:t>DISTRICT GRANTS; Design and Planning</a:t>
            </a:r>
          </a:p>
        </p:txBody>
      </p:sp>
      <p:sp>
        <p:nvSpPr>
          <p:cNvPr id="5" name="TextBox 4"/>
          <p:cNvSpPr txBox="1"/>
          <p:nvPr/>
        </p:nvSpPr>
        <p:spPr>
          <a:xfrm>
            <a:off x="1600200" y="1752600"/>
            <a:ext cx="5768789" cy="326243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sng" strike="noStrike" kern="0" cap="none" spc="0" normalizeH="0" baseline="0" noProof="0">
              <a:ln>
                <a:noFill/>
              </a:ln>
              <a:solidFill>
                <a:sysClr val="windowText" lastClr="000000"/>
              </a:solidFill>
              <a:effectLst/>
              <a:uLnTx/>
              <a:uFillTx/>
              <a:latin typeface="Georgia" pitchFamily="18" charset="0"/>
              <a:ea typeface="+mn-ea"/>
              <a:cs typeface="Arial" charset="0"/>
            </a:endParaRPr>
          </a:p>
          <a:p>
            <a:pPr marL="0" marR="0" lvl="0" indent="0" algn="l" defTabSz="914400" rtl="0" eaLnBrk="1" fontAlgn="auto" latinLnBrk="0" hangingPunct="1">
              <a:lnSpc>
                <a:spcPct val="100000"/>
              </a:lnSpc>
              <a:spcBef>
                <a:spcPts val="0"/>
              </a:spcBef>
              <a:spcAft>
                <a:spcPts val="0"/>
              </a:spcAft>
              <a:buClrTx/>
              <a:buSzTx/>
              <a:buFont typeface="Arial" pitchFamily="34" charset="0"/>
              <a:buChar char="•"/>
              <a:tabLst/>
              <a:defRPr/>
            </a:pPr>
            <a:r>
              <a:rPr kumimoji="0" lang="en-US" sz="2000" b="0" i="0" u="none" strike="noStrike" kern="0" cap="none" spc="0" normalizeH="0" baseline="0" noProof="0">
                <a:ln>
                  <a:noFill/>
                </a:ln>
                <a:solidFill>
                  <a:sysClr val="windowText" lastClr="000000"/>
                </a:solidFill>
                <a:effectLst/>
                <a:uLnTx/>
                <a:uFillTx/>
                <a:latin typeface="Georgia" pitchFamily="18" charset="0"/>
                <a:ea typeface="+mn-ea"/>
                <a:cs typeface="Arial" charset="0"/>
              </a:rPr>
              <a:t>Two-Tiered District match based on giving</a:t>
            </a:r>
          </a:p>
          <a:p>
            <a:pPr marL="0" marR="0" lvl="0" indent="0" algn="l" defTabSz="914400" rtl="0" eaLnBrk="1" fontAlgn="auto" latinLnBrk="0" hangingPunct="1">
              <a:lnSpc>
                <a:spcPct val="100000"/>
              </a:lnSpc>
              <a:spcBef>
                <a:spcPts val="0"/>
              </a:spcBef>
              <a:spcAft>
                <a:spcPts val="0"/>
              </a:spcAft>
              <a:buClrTx/>
              <a:buSzTx/>
              <a:buFont typeface="Arial" pitchFamily="34" charset="0"/>
              <a:buChar char="•"/>
              <a:tabLst/>
              <a:defRPr/>
            </a:pPr>
            <a:endParaRPr kumimoji="0" lang="en-US" sz="2000" b="0" i="0" u="none" strike="noStrike" kern="0" cap="none" spc="0" normalizeH="0" baseline="0" noProof="0">
              <a:ln>
                <a:noFill/>
              </a:ln>
              <a:solidFill>
                <a:sysClr val="windowText" lastClr="000000"/>
              </a:solidFill>
              <a:effectLst/>
              <a:uLnTx/>
              <a:uFillTx/>
              <a:latin typeface="Georgia" pitchFamily="18" charset="0"/>
              <a:ea typeface="+mn-ea"/>
              <a:cs typeface="Arial" charset="0"/>
            </a:endParaRPr>
          </a:p>
          <a:p>
            <a:pPr marL="457200" marR="0" lvl="1" indent="0" algn="l" defTabSz="914400" rtl="0" eaLnBrk="1" fontAlgn="auto" latinLnBrk="0" hangingPunct="1">
              <a:lnSpc>
                <a:spcPct val="100000"/>
              </a:lnSpc>
              <a:spcBef>
                <a:spcPts val="0"/>
              </a:spcBef>
              <a:spcAft>
                <a:spcPts val="0"/>
              </a:spcAft>
              <a:buClrTx/>
              <a:buSzTx/>
              <a:buFont typeface="Arial" pitchFamily="34" charset="0"/>
              <a:buChar char="•"/>
              <a:tabLst/>
              <a:defRPr/>
            </a:pPr>
            <a:r>
              <a:rPr kumimoji="0" lang="en-US" sz="2000" b="0" i="0" u="none" strike="noStrike" kern="0" cap="none" spc="0" normalizeH="0" baseline="0" noProof="0">
                <a:ln>
                  <a:noFill/>
                </a:ln>
                <a:solidFill>
                  <a:srgbClr val="FF0000"/>
                </a:solidFill>
                <a:effectLst/>
                <a:uLnTx/>
                <a:uFillTx/>
                <a:latin typeface="Georgia" pitchFamily="18" charset="0"/>
                <a:ea typeface="+mn-ea"/>
                <a:cs typeface="Arial"/>
              </a:rPr>
              <a:t>$</a:t>
            </a:r>
            <a:r>
              <a:rPr lang="en-US" sz="2000" i="0" kern="0">
                <a:solidFill>
                  <a:srgbClr val="FF0000"/>
                </a:solidFill>
                <a:latin typeface="Georgia" pitchFamily="18" charset="0"/>
                <a:cs typeface="Arial"/>
              </a:rPr>
              <a:t>1000</a:t>
            </a:r>
            <a:r>
              <a:rPr kumimoji="0" lang="en-US" sz="2000" b="0" i="0" u="none" strike="noStrike" kern="0" cap="none" spc="0" normalizeH="0" baseline="0" noProof="0">
                <a:ln>
                  <a:noFill/>
                </a:ln>
                <a:solidFill>
                  <a:srgbClr val="FF0000"/>
                </a:solidFill>
                <a:effectLst/>
                <a:uLnTx/>
                <a:uFillTx/>
                <a:latin typeface="Georgia" pitchFamily="18" charset="0"/>
                <a:ea typeface="+mn-ea"/>
                <a:cs typeface="Arial"/>
              </a:rPr>
              <a:t> </a:t>
            </a:r>
            <a:r>
              <a:rPr kumimoji="0" lang="en-US" sz="2000" b="0" i="0" u="none" strike="noStrike" kern="0" cap="none" spc="0" normalizeH="0" baseline="0" noProof="0">
                <a:ln>
                  <a:noFill/>
                </a:ln>
                <a:solidFill>
                  <a:sysClr val="windowText" lastClr="000000"/>
                </a:solidFill>
                <a:effectLst/>
                <a:uLnTx/>
                <a:uFillTx/>
                <a:latin typeface="Georgia" pitchFamily="18" charset="0"/>
                <a:ea typeface="+mn-ea"/>
                <a:cs typeface="Arial"/>
              </a:rPr>
              <a:t>Maximum for clubs which have given something in 2021-22 or 2022-23</a:t>
            </a:r>
          </a:p>
          <a:p>
            <a:pPr marL="457200" marR="0" lvl="1" indent="0" algn="l" defTabSz="914400" rtl="0" eaLnBrk="1" fontAlgn="auto" latinLnBrk="0" hangingPunct="1">
              <a:lnSpc>
                <a:spcPct val="100000"/>
              </a:lnSpc>
              <a:spcBef>
                <a:spcPts val="0"/>
              </a:spcBef>
              <a:spcAft>
                <a:spcPts val="0"/>
              </a:spcAft>
              <a:buClrTx/>
              <a:buSzTx/>
              <a:buFont typeface="Arial" pitchFamily="34" charset="0"/>
              <a:buChar char="•"/>
              <a:tabLst/>
              <a:defRPr/>
            </a:pPr>
            <a:endParaRPr kumimoji="0" lang="en-US" sz="2000" b="0" i="0" u="none" strike="noStrike" kern="0" cap="none" spc="0" normalizeH="0" baseline="0" noProof="0">
              <a:ln>
                <a:noFill/>
              </a:ln>
              <a:solidFill>
                <a:sysClr val="windowText" lastClr="000000"/>
              </a:solidFill>
              <a:effectLst/>
              <a:uLnTx/>
              <a:uFillTx/>
              <a:latin typeface="Georgia" pitchFamily="18" charset="0"/>
              <a:ea typeface="+mn-ea"/>
              <a:cs typeface="Arial"/>
            </a:endParaRPr>
          </a:p>
          <a:p>
            <a:pPr marL="457200" marR="0" lvl="1" indent="0" algn="l" defTabSz="914400" rtl="0" eaLnBrk="1" fontAlgn="auto" latinLnBrk="0" hangingPunct="1">
              <a:lnSpc>
                <a:spcPct val="100000"/>
              </a:lnSpc>
              <a:spcBef>
                <a:spcPts val="0"/>
              </a:spcBef>
              <a:spcAft>
                <a:spcPts val="0"/>
              </a:spcAft>
              <a:buClrTx/>
              <a:buSzTx/>
              <a:buFont typeface="Arial" pitchFamily="34" charset="0"/>
              <a:buChar char="•"/>
              <a:tabLst/>
              <a:defRPr/>
            </a:pPr>
            <a:r>
              <a:rPr kumimoji="0" lang="en-US" sz="2000" b="0" i="0" u="none" strike="noStrike" kern="0" cap="none" spc="0" normalizeH="0" baseline="0" noProof="0">
                <a:ln>
                  <a:noFill/>
                </a:ln>
                <a:solidFill>
                  <a:srgbClr val="FF0000"/>
                </a:solidFill>
                <a:effectLst/>
                <a:uLnTx/>
                <a:uFillTx/>
                <a:latin typeface="Georgia" pitchFamily="18" charset="0"/>
                <a:ea typeface="+mn-ea"/>
                <a:cs typeface="Arial"/>
              </a:rPr>
              <a:t>$2500 </a:t>
            </a:r>
            <a:r>
              <a:rPr kumimoji="0" lang="en-US" sz="2000" b="0" i="0" u="none" strike="noStrike" kern="0" cap="none" spc="0" normalizeH="0" baseline="0" noProof="0">
                <a:ln>
                  <a:noFill/>
                </a:ln>
                <a:solidFill>
                  <a:sysClr val="windowText" lastClr="000000"/>
                </a:solidFill>
                <a:effectLst/>
                <a:uLnTx/>
                <a:uFillTx/>
                <a:latin typeface="Georgia" pitchFamily="18" charset="0"/>
                <a:ea typeface="+mn-ea"/>
                <a:cs typeface="Arial"/>
              </a:rPr>
              <a:t>Maximum for clubs which have given $100 or more per capita </a:t>
            </a:r>
            <a:r>
              <a:rPr lang="en-US" sz="2000" i="0" kern="0">
                <a:solidFill>
                  <a:sysClr val="windowText" lastClr="000000"/>
                </a:solidFill>
                <a:latin typeface="Georgia" pitchFamily="18" charset="0"/>
                <a:cs typeface="Arial"/>
              </a:rPr>
              <a:t>(a</a:t>
            </a:r>
            <a:r>
              <a:rPr kumimoji="0" lang="en-US" sz="2000" b="0" i="0" u="none" strike="noStrike" kern="0" cap="none" spc="0" normalizeH="0" baseline="0" noProof="0" err="1">
                <a:ln>
                  <a:noFill/>
                </a:ln>
                <a:solidFill>
                  <a:sysClr val="windowText" lastClr="000000"/>
                </a:solidFill>
                <a:effectLst/>
                <a:uLnTx/>
                <a:uFillTx/>
                <a:latin typeface="Georgia" pitchFamily="18" charset="0"/>
                <a:ea typeface="+mn-ea"/>
                <a:cs typeface="Arial"/>
              </a:rPr>
              <a:t>verage</a:t>
            </a:r>
            <a:r>
              <a:rPr kumimoji="0" lang="en-US" sz="2000" b="0" i="0" u="none" strike="noStrike" kern="0" cap="none" spc="0" normalizeH="0" baseline="0" noProof="0">
                <a:ln>
                  <a:noFill/>
                </a:ln>
                <a:solidFill>
                  <a:sysClr val="windowText" lastClr="000000"/>
                </a:solidFill>
                <a:effectLst/>
                <a:uLnTx/>
                <a:uFillTx/>
                <a:latin typeface="Georgia" pitchFamily="18" charset="0"/>
                <a:ea typeface="+mn-ea"/>
                <a:cs typeface="Arial"/>
              </a:rPr>
              <a:t> giving).</a:t>
            </a:r>
          </a:p>
          <a:p>
            <a:pPr marL="342900" marR="0" lvl="2"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0" cap="none" spc="0" normalizeH="0" baseline="0" noProof="0">
              <a:ln>
                <a:noFill/>
              </a:ln>
              <a:solidFill>
                <a:sysClr val="windowText" lastClr="000000"/>
              </a:solidFill>
              <a:effectLst/>
              <a:uLnTx/>
              <a:uFillTx/>
              <a:latin typeface="Georgia" pitchFamily="18" charset="0"/>
              <a:ea typeface="+mn-ea"/>
              <a:cs typeface="Arial"/>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latin typeface="Arial" charset="0"/>
              <a:ea typeface="+mn-ea"/>
              <a:cs typeface="Arial" charset="0"/>
            </a:endParaRPr>
          </a:p>
        </p:txBody>
      </p:sp>
    </p:spTree>
    <p:extLst>
      <p:ext uri="{BB962C8B-B14F-4D97-AF65-F5344CB8AC3E}">
        <p14:creationId xmlns:p14="http://schemas.microsoft.com/office/powerpoint/2010/main" val="39266348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9" name="Rectangle 1">
            <a:extLst>
              <a:ext uri="{FF2B5EF4-FFF2-40B4-BE49-F238E27FC236}">
                <a16:creationId xmlns:a16="http://schemas.microsoft.com/office/drawing/2014/main" id="{106ED242-1E29-4900-9499-1DA05891195C}"/>
              </a:ext>
            </a:extLst>
          </p:cNvPr>
          <p:cNvSpPr>
            <a:spLocks noChangeArrowheads="1"/>
          </p:cNvSpPr>
          <p:nvPr/>
        </p:nvSpPr>
        <p:spPr bwMode="auto">
          <a:xfrm>
            <a:off x="449262" y="1132927"/>
            <a:ext cx="8543925" cy="461475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lstStyle>
            <a:lvl1pPr>
              <a:tabLst>
                <a:tab pos="723900" algn="l"/>
                <a:tab pos="1447800" algn="l"/>
                <a:tab pos="2171700" algn="l"/>
                <a:tab pos="2894013" algn="l"/>
                <a:tab pos="3617913" algn="l"/>
                <a:tab pos="4343400" algn="l"/>
                <a:tab pos="5067300" algn="l"/>
                <a:tab pos="5791200" algn="l"/>
                <a:tab pos="6515100" algn="l"/>
                <a:tab pos="7237413" algn="l"/>
                <a:tab pos="7961313" algn="l"/>
                <a:tab pos="7962900" algn="l"/>
              </a:tabLst>
              <a:defRPr>
                <a:solidFill>
                  <a:srgbClr val="000000"/>
                </a:solidFill>
                <a:latin typeface="Arial" panose="020B0604020202020204" pitchFamily="34" charset="0"/>
                <a:ea typeface="Microsoft YaHei" panose="020B0503020204020204" pitchFamily="34" charset="-122"/>
              </a:defRPr>
            </a:lvl1pPr>
            <a:lvl2pPr>
              <a:tabLst>
                <a:tab pos="723900" algn="l"/>
                <a:tab pos="1447800" algn="l"/>
                <a:tab pos="2171700" algn="l"/>
                <a:tab pos="2894013" algn="l"/>
                <a:tab pos="3617913" algn="l"/>
                <a:tab pos="4343400" algn="l"/>
                <a:tab pos="5067300" algn="l"/>
                <a:tab pos="5791200" algn="l"/>
                <a:tab pos="6515100" algn="l"/>
                <a:tab pos="7237413" algn="l"/>
                <a:tab pos="7961313" algn="l"/>
                <a:tab pos="7962900" algn="l"/>
              </a:tabLst>
              <a:defRPr>
                <a:solidFill>
                  <a:srgbClr val="000000"/>
                </a:solidFill>
                <a:latin typeface="Arial" panose="020B0604020202020204" pitchFamily="34" charset="0"/>
                <a:ea typeface="Microsoft YaHei" panose="020B0503020204020204" pitchFamily="34" charset="-122"/>
              </a:defRPr>
            </a:lvl2pPr>
            <a:lvl3pPr>
              <a:tabLst>
                <a:tab pos="723900" algn="l"/>
                <a:tab pos="1447800" algn="l"/>
                <a:tab pos="2171700" algn="l"/>
                <a:tab pos="2894013" algn="l"/>
                <a:tab pos="3617913" algn="l"/>
                <a:tab pos="4343400" algn="l"/>
                <a:tab pos="5067300" algn="l"/>
                <a:tab pos="5791200" algn="l"/>
                <a:tab pos="6515100" algn="l"/>
                <a:tab pos="7237413" algn="l"/>
                <a:tab pos="7961313" algn="l"/>
                <a:tab pos="7962900" algn="l"/>
              </a:tabLst>
              <a:defRPr>
                <a:solidFill>
                  <a:srgbClr val="000000"/>
                </a:solidFill>
                <a:latin typeface="Arial" panose="020B0604020202020204" pitchFamily="34" charset="0"/>
                <a:ea typeface="Microsoft YaHei" panose="020B0503020204020204" pitchFamily="34" charset="-122"/>
              </a:defRPr>
            </a:lvl3pPr>
            <a:lvl4pPr>
              <a:tabLst>
                <a:tab pos="723900" algn="l"/>
                <a:tab pos="1447800" algn="l"/>
                <a:tab pos="2171700" algn="l"/>
                <a:tab pos="2894013" algn="l"/>
                <a:tab pos="3617913" algn="l"/>
                <a:tab pos="4343400" algn="l"/>
                <a:tab pos="5067300" algn="l"/>
                <a:tab pos="5791200" algn="l"/>
                <a:tab pos="6515100" algn="l"/>
                <a:tab pos="7237413" algn="l"/>
                <a:tab pos="7961313" algn="l"/>
                <a:tab pos="7962900" algn="l"/>
              </a:tabLst>
              <a:defRPr>
                <a:solidFill>
                  <a:srgbClr val="000000"/>
                </a:solidFill>
                <a:latin typeface="Arial" panose="020B0604020202020204" pitchFamily="34" charset="0"/>
                <a:ea typeface="Microsoft YaHei" panose="020B0503020204020204" pitchFamily="34" charset="-122"/>
              </a:defRPr>
            </a:lvl4pPr>
            <a:lvl5pPr>
              <a:tabLst>
                <a:tab pos="723900" algn="l"/>
                <a:tab pos="1447800" algn="l"/>
                <a:tab pos="2171700" algn="l"/>
                <a:tab pos="2894013" algn="l"/>
                <a:tab pos="3617913" algn="l"/>
                <a:tab pos="4343400" algn="l"/>
                <a:tab pos="5067300" algn="l"/>
                <a:tab pos="5791200" algn="l"/>
                <a:tab pos="6515100" algn="l"/>
                <a:tab pos="7237413" algn="l"/>
                <a:tab pos="7961313" algn="l"/>
                <a:tab pos="7962900" algn="l"/>
              </a:tabLst>
              <a:defRPr>
                <a:solidFill>
                  <a:srgbClr val="000000"/>
                </a:solidFill>
                <a:latin typeface="Arial" panose="020B0604020202020204" pitchFamily="34" charset="0"/>
                <a:ea typeface="Microsoft YaHei" panose="020B0503020204020204" pitchFamily="34" charset="-122"/>
              </a:defRPr>
            </a:lvl5pPr>
            <a:lvl6pPr marL="25146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4013" algn="l"/>
                <a:tab pos="3617913" algn="l"/>
                <a:tab pos="4343400" algn="l"/>
                <a:tab pos="5067300" algn="l"/>
                <a:tab pos="5791200" algn="l"/>
                <a:tab pos="6515100" algn="l"/>
                <a:tab pos="7237413" algn="l"/>
                <a:tab pos="7961313" algn="l"/>
                <a:tab pos="7962900" algn="l"/>
              </a:tabLst>
              <a:defRPr>
                <a:solidFill>
                  <a:srgbClr val="000000"/>
                </a:solidFill>
                <a:latin typeface="Arial" panose="020B0604020202020204" pitchFamily="34" charset="0"/>
                <a:ea typeface="Microsoft YaHei" panose="020B0503020204020204" pitchFamily="34" charset="-122"/>
              </a:defRPr>
            </a:lvl6pPr>
            <a:lvl7pPr marL="29718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4013" algn="l"/>
                <a:tab pos="3617913" algn="l"/>
                <a:tab pos="4343400" algn="l"/>
                <a:tab pos="5067300" algn="l"/>
                <a:tab pos="5791200" algn="l"/>
                <a:tab pos="6515100" algn="l"/>
                <a:tab pos="7237413" algn="l"/>
                <a:tab pos="7961313" algn="l"/>
                <a:tab pos="7962900" algn="l"/>
              </a:tabLst>
              <a:defRPr>
                <a:solidFill>
                  <a:srgbClr val="000000"/>
                </a:solidFill>
                <a:latin typeface="Arial" panose="020B0604020202020204" pitchFamily="34" charset="0"/>
                <a:ea typeface="Microsoft YaHei" panose="020B0503020204020204" pitchFamily="34" charset="-122"/>
              </a:defRPr>
            </a:lvl7pPr>
            <a:lvl8pPr marL="34290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4013" algn="l"/>
                <a:tab pos="3617913" algn="l"/>
                <a:tab pos="4343400" algn="l"/>
                <a:tab pos="5067300" algn="l"/>
                <a:tab pos="5791200" algn="l"/>
                <a:tab pos="6515100" algn="l"/>
                <a:tab pos="7237413" algn="l"/>
                <a:tab pos="7961313" algn="l"/>
                <a:tab pos="7962900" algn="l"/>
              </a:tabLst>
              <a:defRPr>
                <a:solidFill>
                  <a:srgbClr val="000000"/>
                </a:solidFill>
                <a:latin typeface="Arial" panose="020B0604020202020204" pitchFamily="34" charset="0"/>
                <a:ea typeface="Microsoft YaHei" panose="020B0503020204020204" pitchFamily="34" charset="-122"/>
              </a:defRPr>
            </a:lvl8pPr>
            <a:lvl9pPr marL="38862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4013" algn="l"/>
                <a:tab pos="3617913" algn="l"/>
                <a:tab pos="4343400" algn="l"/>
                <a:tab pos="5067300" algn="l"/>
                <a:tab pos="5791200" algn="l"/>
                <a:tab pos="6515100" algn="l"/>
                <a:tab pos="7237413" algn="l"/>
                <a:tab pos="7961313" algn="l"/>
                <a:tab pos="7962900" algn="l"/>
              </a:tabLst>
              <a:defRPr>
                <a:solidFill>
                  <a:srgbClr val="000000"/>
                </a:solidFill>
                <a:latin typeface="Arial" panose="020B0604020202020204" pitchFamily="34" charset="0"/>
                <a:ea typeface="Microsoft YaHei" panose="020B0503020204020204" pitchFamily="34" charset="-122"/>
              </a:defRPr>
            </a:lvl9pPr>
          </a:lstStyle>
          <a:p>
            <a:pPr hangingPunct="1">
              <a:lnSpc>
                <a:spcPct val="130000"/>
              </a:lnSpc>
            </a:pPr>
            <a:r>
              <a:rPr lang="en-US" altLang="en-US" sz="2400" dirty="0">
                <a:latin typeface="Georgia" panose="02040502050405020303" pitchFamily="18" charset="0"/>
                <a:ea typeface="ＭＳ Ｐゴシック" panose="020B0600070205080204" pitchFamily="34" charset="-128"/>
              </a:rPr>
              <a:t>         Peace and Conflict Resolution</a:t>
            </a:r>
          </a:p>
          <a:p>
            <a:pPr hangingPunct="1">
              <a:lnSpc>
                <a:spcPct val="130000"/>
              </a:lnSpc>
              <a:spcBef>
                <a:spcPts val="1200"/>
              </a:spcBef>
            </a:pPr>
            <a:r>
              <a:rPr lang="en-US" altLang="en-US" sz="2400" dirty="0">
                <a:latin typeface="Georgia" panose="02040502050405020303" pitchFamily="18" charset="0"/>
                <a:ea typeface="ＭＳ Ｐゴシック" panose="020B0600070205080204" pitchFamily="34" charset="-128"/>
              </a:rPr>
              <a:t>	Disease Prevention and Treatment </a:t>
            </a:r>
          </a:p>
          <a:p>
            <a:pPr hangingPunct="1">
              <a:lnSpc>
                <a:spcPct val="130000"/>
              </a:lnSpc>
              <a:spcBef>
                <a:spcPts val="1200"/>
              </a:spcBef>
            </a:pPr>
            <a:r>
              <a:rPr lang="en-US" altLang="en-US" sz="2400" dirty="0">
                <a:latin typeface="Georgia" panose="02040502050405020303" pitchFamily="18" charset="0"/>
                <a:ea typeface="ＭＳ Ｐゴシック" panose="020B0600070205080204" pitchFamily="34" charset="-128"/>
              </a:rPr>
              <a:t>        Water, Sanitation and Hygiene</a:t>
            </a:r>
          </a:p>
          <a:p>
            <a:pPr hangingPunct="1">
              <a:lnSpc>
                <a:spcPct val="130000"/>
              </a:lnSpc>
              <a:spcBef>
                <a:spcPts val="1800"/>
              </a:spcBef>
            </a:pPr>
            <a:r>
              <a:rPr lang="en-US" altLang="en-US" sz="2400" dirty="0">
                <a:latin typeface="Georgia" panose="02040502050405020303" pitchFamily="18" charset="0"/>
                <a:ea typeface="ＭＳ Ｐゴシック" panose="020B0600070205080204" pitchFamily="34" charset="-128"/>
              </a:rPr>
              <a:t>	Maternal and Child Health</a:t>
            </a:r>
          </a:p>
          <a:p>
            <a:pPr hangingPunct="1">
              <a:lnSpc>
                <a:spcPct val="130000"/>
              </a:lnSpc>
              <a:spcBef>
                <a:spcPts val="1800"/>
              </a:spcBef>
            </a:pPr>
            <a:r>
              <a:rPr lang="en-US" altLang="en-US" sz="2400" dirty="0">
                <a:latin typeface="Georgia" panose="02040502050405020303" pitchFamily="18" charset="0"/>
                <a:ea typeface="ＭＳ Ｐゴシック" panose="020B0600070205080204" pitchFamily="34" charset="-128"/>
              </a:rPr>
              <a:t>	Basic Education and Literacy</a:t>
            </a:r>
          </a:p>
          <a:p>
            <a:pPr hangingPunct="1">
              <a:lnSpc>
                <a:spcPct val="130000"/>
              </a:lnSpc>
              <a:spcBef>
                <a:spcPts val="1800"/>
              </a:spcBef>
            </a:pPr>
            <a:r>
              <a:rPr lang="en-US" altLang="en-US" sz="2400" dirty="0">
                <a:latin typeface="Georgia" panose="02040502050405020303" pitchFamily="18" charset="0"/>
                <a:ea typeface="ＭＳ Ｐゴシック" panose="020B0600070205080204" pitchFamily="34" charset="-128"/>
              </a:rPr>
              <a:t>	Economic and Community Development</a:t>
            </a:r>
          </a:p>
          <a:p>
            <a:pPr hangingPunct="1">
              <a:lnSpc>
                <a:spcPct val="130000"/>
              </a:lnSpc>
              <a:spcBef>
                <a:spcPts val="1800"/>
              </a:spcBef>
            </a:pPr>
            <a:r>
              <a:rPr lang="en-US" altLang="en-US" sz="2400" dirty="0">
                <a:latin typeface="Georgia" panose="02040502050405020303" pitchFamily="18" charset="0"/>
                <a:ea typeface="ＭＳ Ｐゴシック" panose="020B0600070205080204" pitchFamily="34" charset="-128"/>
              </a:rPr>
              <a:t>	Supporting the Environment</a:t>
            </a:r>
          </a:p>
          <a:p>
            <a:pPr hangingPunct="1">
              <a:lnSpc>
                <a:spcPct val="130000"/>
              </a:lnSpc>
              <a:spcBef>
                <a:spcPts val="638"/>
              </a:spcBef>
            </a:pPr>
            <a:endParaRPr lang="en-US" altLang="en-US" sz="2800" dirty="0">
              <a:latin typeface="Georgia" panose="02040502050405020303" pitchFamily="18" charset="0"/>
              <a:ea typeface="ＭＳ Ｐゴシック" panose="020B0600070205080204" pitchFamily="34" charset="-128"/>
            </a:endParaRPr>
          </a:p>
        </p:txBody>
      </p:sp>
      <p:sp>
        <p:nvSpPr>
          <p:cNvPr id="7170" name="Rectangle 2">
            <a:extLst>
              <a:ext uri="{FF2B5EF4-FFF2-40B4-BE49-F238E27FC236}">
                <a16:creationId xmlns:a16="http://schemas.microsoft.com/office/drawing/2014/main" id="{9D4194CB-FF4A-4220-B9C1-D2EBEFA1C772}"/>
              </a:ext>
            </a:extLst>
          </p:cNvPr>
          <p:cNvSpPr>
            <a:spLocks noChangeArrowheads="1"/>
          </p:cNvSpPr>
          <p:nvPr/>
        </p:nvSpPr>
        <p:spPr bwMode="auto">
          <a:xfrm>
            <a:off x="2133600" y="393259"/>
            <a:ext cx="8763000" cy="5365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lstStyle>
            <a:lvl1pPr>
              <a:tabLst>
                <a:tab pos="723900" algn="l"/>
                <a:tab pos="1447800" algn="l"/>
                <a:tab pos="2171700" algn="l"/>
                <a:tab pos="2894013" algn="l"/>
                <a:tab pos="3617913" algn="l"/>
                <a:tab pos="4343400" algn="l"/>
                <a:tab pos="5067300" algn="l"/>
                <a:tab pos="5791200" algn="l"/>
                <a:tab pos="6515100" algn="l"/>
                <a:tab pos="7237413" algn="l"/>
                <a:tab pos="7961313" algn="l"/>
                <a:tab pos="8686800" algn="l"/>
              </a:tabLst>
              <a:defRPr>
                <a:solidFill>
                  <a:srgbClr val="000000"/>
                </a:solidFill>
                <a:latin typeface="Arial" panose="020B0604020202020204" pitchFamily="34" charset="0"/>
                <a:ea typeface="Microsoft YaHei" panose="020B0503020204020204" pitchFamily="34" charset="-122"/>
              </a:defRPr>
            </a:lvl1pPr>
            <a:lvl2pPr>
              <a:tabLst>
                <a:tab pos="723900" algn="l"/>
                <a:tab pos="1447800" algn="l"/>
                <a:tab pos="2171700" algn="l"/>
                <a:tab pos="2894013" algn="l"/>
                <a:tab pos="3617913" algn="l"/>
                <a:tab pos="4343400" algn="l"/>
                <a:tab pos="5067300" algn="l"/>
                <a:tab pos="5791200" algn="l"/>
                <a:tab pos="6515100" algn="l"/>
                <a:tab pos="7237413" algn="l"/>
                <a:tab pos="7961313" algn="l"/>
                <a:tab pos="8686800" algn="l"/>
              </a:tabLst>
              <a:defRPr>
                <a:solidFill>
                  <a:srgbClr val="000000"/>
                </a:solidFill>
                <a:latin typeface="Arial" panose="020B0604020202020204" pitchFamily="34" charset="0"/>
                <a:ea typeface="Microsoft YaHei" panose="020B0503020204020204" pitchFamily="34" charset="-122"/>
              </a:defRPr>
            </a:lvl2pPr>
            <a:lvl3pPr>
              <a:tabLst>
                <a:tab pos="723900" algn="l"/>
                <a:tab pos="1447800" algn="l"/>
                <a:tab pos="2171700" algn="l"/>
                <a:tab pos="2894013" algn="l"/>
                <a:tab pos="3617913" algn="l"/>
                <a:tab pos="4343400" algn="l"/>
                <a:tab pos="5067300" algn="l"/>
                <a:tab pos="5791200" algn="l"/>
                <a:tab pos="6515100" algn="l"/>
                <a:tab pos="7237413" algn="l"/>
                <a:tab pos="7961313" algn="l"/>
                <a:tab pos="8686800" algn="l"/>
              </a:tabLst>
              <a:defRPr>
                <a:solidFill>
                  <a:srgbClr val="000000"/>
                </a:solidFill>
                <a:latin typeface="Arial" panose="020B0604020202020204" pitchFamily="34" charset="0"/>
                <a:ea typeface="Microsoft YaHei" panose="020B0503020204020204" pitchFamily="34" charset="-122"/>
              </a:defRPr>
            </a:lvl3pPr>
            <a:lvl4pPr>
              <a:tabLst>
                <a:tab pos="723900" algn="l"/>
                <a:tab pos="1447800" algn="l"/>
                <a:tab pos="2171700" algn="l"/>
                <a:tab pos="2894013" algn="l"/>
                <a:tab pos="3617913" algn="l"/>
                <a:tab pos="4343400" algn="l"/>
                <a:tab pos="5067300" algn="l"/>
                <a:tab pos="5791200" algn="l"/>
                <a:tab pos="6515100" algn="l"/>
                <a:tab pos="7237413" algn="l"/>
                <a:tab pos="7961313" algn="l"/>
                <a:tab pos="8686800" algn="l"/>
              </a:tabLst>
              <a:defRPr>
                <a:solidFill>
                  <a:srgbClr val="000000"/>
                </a:solidFill>
                <a:latin typeface="Arial" panose="020B0604020202020204" pitchFamily="34" charset="0"/>
                <a:ea typeface="Microsoft YaHei" panose="020B0503020204020204" pitchFamily="34" charset="-122"/>
              </a:defRPr>
            </a:lvl4pPr>
            <a:lvl5pPr>
              <a:tabLst>
                <a:tab pos="723900" algn="l"/>
                <a:tab pos="1447800" algn="l"/>
                <a:tab pos="2171700" algn="l"/>
                <a:tab pos="2894013" algn="l"/>
                <a:tab pos="3617913" algn="l"/>
                <a:tab pos="4343400" algn="l"/>
                <a:tab pos="5067300" algn="l"/>
                <a:tab pos="5791200" algn="l"/>
                <a:tab pos="6515100" algn="l"/>
                <a:tab pos="7237413" algn="l"/>
                <a:tab pos="7961313" algn="l"/>
                <a:tab pos="8686800" algn="l"/>
              </a:tabLst>
              <a:defRPr>
                <a:solidFill>
                  <a:srgbClr val="000000"/>
                </a:solidFill>
                <a:latin typeface="Arial" panose="020B0604020202020204" pitchFamily="34" charset="0"/>
                <a:ea typeface="Microsoft YaHei" panose="020B0503020204020204" pitchFamily="34" charset="-122"/>
              </a:defRPr>
            </a:lvl5pPr>
            <a:lvl6pPr marL="25146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4013" algn="l"/>
                <a:tab pos="3617913" algn="l"/>
                <a:tab pos="4343400" algn="l"/>
                <a:tab pos="5067300" algn="l"/>
                <a:tab pos="5791200" algn="l"/>
                <a:tab pos="6515100" algn="l"/>
                <a:tab pos="7237413" algn="l"/>
                <a:tab pos="7961313" algn="l"/>
                <a:tab pos="8686800" algn="l"/>
              </a:tabLst>
              <a:defRPr>
                <a:solidFill>
                  <a:srgbClr val="000000"/>
                </a:solidFill>
                <a:latin typeface="Arial" panose="020B0604020202020204" pitchFamily="34" charset="0"/>
                <a:ea typeface="Microsoft YaHei" panose="020B0503020204020204" pitchFamily="34" charset="-122"/>
              </a:defRPr>
            </a:lvl6pPr>
            <a:lvl7pPr marL="29718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4013" algn="l"/>
                <a:tab pos="3617913" algn="l"/>
                <a:tab pos="4343400" algn="l"/>
                <a:tab pos="5067300" algn="l"/>
                <a:tab pos="5791200" algn="l"/>
                <a:tab pos="6515100" algn="l"/>
                <a:tab pos="7237413" algn="l"/>
                <a:tab pos="7961313" algn="l"/>
                <a:tab pos="8686800" algn="l"/>
              </a:tabLst>
              <a:defRPr>
                <a:solidFill>
                  <a:srgbClr val="000000"/>
                </a:solidFill>
                <a:latin typeface="Arial" panose="020B0604020202020204" pitchFamily="34" charset="0"/>
                <a:ea typeface="Microsoft YaHei" panose="020B0503020204020204" pitchFamily="34" charset="-122"/>
              </a:defRPr>
            </a:lvl7pPr>
            <a:lvl8pPr marL="34290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4013" algn="l"/>
                <a:tab pos="3617913" algn="l"/>
                <a:tab pos="4343400" algn="l"/>
                <a:tab pos="5067300" algn="l"/>
                <a:tab pos="5791200" algn="l"/>
                <a:tab pos="6515100" algn="l"/>
                <a:tab pos="7237413" algn="l"/>
                <a:tab pos="7961313" algn="l"/>
                <a:tab pos="8686800" algn="l"/>
              </a:tabLst>
              <a:defRPr>
                <a:solidFill>
                  <a:srgbClr val="000000"/>
                </a:solidFill>
                <a:latin typeface="Arial" panose="020B0604020202020204" pitchFamily="34" charset="0"/>
                <a:ea typeface="Microsoft YaHei" panose="020B0503020204020204" pitchFamily="34" charset="-122"/>
              </a:defRPr>
            </a:lvl8pPr>
            <a:lvl9pPr marL="38862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4013" algn="l"/>
                <a:tab pos="3617913" algn="l"/>
                <a:tab pos="4343400" algn="l"/>
                <a:tab pos="5067300" algn="l"/>
                <a:tab pos="5791200" algn="l"/>
                <a:tab pos="6515100" algn="l"/>
                <a:tab pos="7237413" algn="l"/>
                <a:tab pos="7961313" algn="l"/>
                <a:tab pos="8686800" algn="l"/>
              </a:tabLst>
              <a:defRPr>
                <a:solidFill>
                  <a:srgbClr val="000000"/>
                </a:solidFill>
                <a:latin typeface="Arial" panose="020B0604020202020204" pitchFamily="34" charset="0"/>
                <a:ea typeface="Microsoft YaHei" panose="020B0503020204020204" pitchFamily="34" charset="-122"/>
              </a:defRPr>
            </a:lvl9pPr>
          </a:lstStyle>
          <a:p>
            <a:pPr hangingPunct="1">
              <a:lnSpc>
                <a:spcPct val="80000"/>
              </a:lnSpc>
            </a:pPr>
            <a:r>
              <a:rPr lang="en-US" altLang="en-US" sz="3600" b="1" dirty="0">
                <a:solidFill>
                  <a:schemeClr val="accent2"/>
                </a:solidFill>
                <a:latin typeface="Arial Narrow Bold" charset="0"/>
              </a:rPr>
              <a:t> 7 AREAS OF FOCUS</a:t>
            </a:r>
          </a:p>
        </p:txBody>
      </p:sp>
      <p:pic>
        <p:nvPicPr>
          <p:cNvPr id="7171" name="Picture 3">
            <a:extLst>
              <a:ext uri="{FF2B5EF4-FFF2-40B4-BE49-F238E27FC236}">
                <a16:creationId xmlns:a16="http://schemas.microsoft.com/office/drawing/2014/main" id="{4E4E5C98-4831-40D5-9F0D-C95F7BEF99F3}"/>
              </a:ext>
            </a:extLst>
          </p:cNvPr>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533400" y="1219200"/>
            <a:ext cx="510871" cy="3842683"/>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7172" name="Picture 4">
            <a:extLst>
              <a:ext uri="{FF2B5EF4-FFF2-40B4-BE49-F238E27FC236}">
                <a16:creationId xmlns:a16="http://schemas.microsoft.com/office/drawing/2014/main" id="{C28C25B2-01B4-45B6-86BE-DEE3B3F2A9A1}"/>
              </a:ext>
            </a:extLst>
          </p:cNvPr>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6216946" y="2424359"/>
            <a:ext cx="2738141" cy="1828800"/>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4" name="Picture 3">
            <a:extLst>
              <a:ext uri="{FF2B5EF4-FFF2-40B4-BE49-F238E27FC236}">
                <a16:creationId xmlns:a16="http://schemas.microsoft.com/office/drawing/2014/main" id="{D1207EF1-1591-EDC7-B046-DEB134B95991}"/>
              </a:ext>
            </a:extLst>
          </p:cNvPr>
          <p:cNvPicPr>
            <a:picLocks noChangeAspect="1" noChangeArrowheads="1"/>
          </p:cNvPicPr>
          <p:nvPr/>
        </p:nvPicPr>
        <p:blipFill rotWithShape="1">
          <a:blip r:embed="rId3">
            <a:extLst>
              <a:ext uri="{28A0092B-C50C-407E-A947-70E740481C1C}">
                <a14:useLocalDpi xmlns:a14="http://schemas.microsoft.com/office/drawing/2010/main"/>
              </a:ext>
            </a:extLst>
          </a:blip>
          <a:srcRect t="32722" b="48871"/>
          <a:stretch/>
        </p:blipFill>
        <p:spPr bwMode="auto">
          <a:xfrm>
            <a:off x="539703" y="5105400"/>
            <a:ext cx="510871" cy="685801"/>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txBox="1">
            <a:spLocks/>
          </p:cNvSpPr>
          <p:nvPr/>
        </p:nvSpPr>
        <p:spPr>
          <a:xfrm>
            <a:off x="1649027" y="1996102"/>
            <a:ext cx="6208742" cy="3232475"/>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263129" marR="0" lvl="0" indent="-263129" algn="l" defTabSz="685800" rtl="0" eaLnBrk="1" fontAlgn="base" latinLnBrk="0" hangingPunct="1">
              <a:lnSpc>
                <a:spcPct val="100000"/>
              </a:lnSpc>
              <a:spcBef>
                <a:spcPct val="20000"/>
              </a:spcBef>
              <a:spcAft>
                <a:spcPct val="0"/>
              </a:spcAft>
              <a:buClrTx/>
              <a:buSzTx/>
              <a:buFontTx/>
              <a:buChar char="•"/>
              <a:tabLst/>
              <a:defRPr/>
            </a:pPr>
            <a:endParaRPr kumimoji="0" lang="en-US" sz="2400" b="0" i="0" u="none" strike="noStrike" kern="0" cap="none" spc="0" normalizeH="0" baseline="0" noProof="0">
              <a:ln>
                <a:noFill/>
              </a:ln>
              <a:solidFill>
                <a:srgbClr val="585858"/>
              </a:solidFill>
              <a:effectLst/>
              <a:uLnTx/>
              <a:uFillTx/>
              <a:latin typeface="Georgia" pitchFamily="18" charset="0"/>
              <a:ea typeface="+mn-ea"/>
              <a:cs typeface="Arial"/>
            </a:endParaRPr>
          </a:p>
        </p:txBody>
      </p:sp>
      <p:sp>
        <p:nvSpPr>
          <p:cNvPr id="4" name="Title 1"/>
          <p:cNvSpPr txBox="1">
            <a:spLocks/>
          </p:cNvSpPr>
          <p:nvPr/>
        </p:nvSpPr>
        <p:spPr>
          <a:xfrm>
            <a:off x="2343151" y="1176846"/>
            <a:ext cx="5514619" cy="505628"/>
          </a:xfrm>
          <a:prstGeom prst="rect">
            <a:avLst/>
          </a:prstGeom>
        </p:spPr>
        <p:txBody>
          <a:bodyPr vert="horz" lIns="68580" tIns="34290" rIns="68580" bIns="34290" rtlCol="0" anchor="t">
            <a:normAutofit/>
          </a:bodyPr>
          <a:lstStyle>
            <a:lvl1pPr algn="l" defTabSz="457200" rtl="0" eaLnBrk="1" latinLnBrk="0" hangingPunct="1">
              <a:lnSpc>
                <a:spcPct val="80000"/>
              </a:lnSpc>
              <a:spcBef>
                <a:spcPct val="0"/>
              </a:spcBef>
              <a:buNone/>
              <a:defRPr sz="4800" b="1" i="0" kern="1200" spc="-150" baseline="0">
                <a:solidFill>
                  <a:srgbClr val="005DAA"/>
                </a:solidFill>
                <a:latin typeface="Arial Narrow Bold"/>
                <a:ea typeface="+mj-ea"/>
                <a:cs typeface="Arial Narrow Bold"/>
              </a:defRPr>
            </a:lvl1pPr>
          </a:lstStyle>
          <a:p>
            <a:pPr marL="0" marR="0" lvl="0" indent="0" algn="l" defTabSz="457200" rtl="0" eaLnBrk="1" fontAlgn="auto" latinLnBrk="0" hangingPunct="1">
              <a:lnSpc>
                <a:spcPct val="80000"/>
              </a:lnSpc>
              <a:spcBef>
                <a:spcPct val="0"/>
              </a:spcBef>
              <a:spcAft>
                <a:spcPts val="0"/>
              </a:spcAft>
              <a:buClrTx/>
              <a:buSzTx/>
              <a:buFontTx/>
              <a:buNone/>
              <a:tabLst/>
              <a:defRPr/>
            </a:pPr>
            <a:r>
              <a:rPr kumimoji="0" lang="en-US" sz="2700" b="1" i="0" u="none" strike="noStrike" kern="1200" cap="none" spc="0" normalizeH="0" baseline="0" noProof="0">
                <a:ln>
                  <a:noFill/>
                </a:ln>
                <a:solidFill>
                  <a:srgbClr val="000000"/>
                </a:solidFill>
                <a:effectLst/>
                <a:uLnTx/>
                <a:uFillTx/>
                <a:latin typeface="Arial Narrow Bold"/>
                <a:ea typeface="+mj-ea"/>
              </a:rPr>
              <a:t>DISTRICT GRANTS; Application</a:t>
            </a:r>
          </a:p>
        </p:txBody>
      </p:sp>
      <p:sp>
        <p:nvSpPr>
          <p:cNvPr id="5" name="TextBox 4"/>
          <p:cNvSpPr txBox="1"/>
          <p:nvPr/>
        </p:nvSpPr>
        <p:spPr>
          <a:xfrm>
            <a:off x="1532965" y="1996102"/>
            <a:ext cx="5768789"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latin typeface="Arial" charset="0"/>
              <a:ea typeface="+mn-ea"/>
              <a:cs typeface="Arial" charset="0"/>
            </a:endParaRPr>
          </a:p>
        </p:txBody>
      </p:sp>
      <p:sp>
        <p:nvSpPr>
          <p:cNvPr id="2" name="TextBox 1">
            <a:extLst>
              <a:ext uri="{FF2B5EF4-FFF2-40B4-BE49-F238E27FC236}">
                <a16:creationId xmlns:a16="http://schemas.microsoft.com/office/drawing/2014/main" id="{750A2002-C8DB-49A8-B650-8F22C3A3543A}"/>
              </a:ext>
            </a:extLst>
          </p:cNvPr>
          <p:cNvSpPr txBox="1"/>
          <p:nvPr/>
        </p:nvSpPr>
        <p:spPr>
          <a:xfrm>
            <a:off x="1842246" y="2111518"/>
            <a:ext cx="5314950" cy="1954381"/>
          </a:xfrm>
          <a:prstGeom prst="rect">
            <a:avLst/>
          </a:prstGeom>
          <a:noFill/>
        </p:spPr>
        <p:txBody>
          <a:bodyPr wrap="square" rtlCol="0">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4000" b="0" i="1" u="none" strike="noStrike" kern="1200" cap="none" spc="0" normalizeH="0" baseline="0" noProof="0">
                <a:ln>
                  <a:noFill/>
                </a:ln>
                <a:solidFill>
                  <a:srgbClr val="FF0000"/>
                </a:solidFill>
                <a:effectLst/>
                <a:uLnTx/>
                <a:uFillTx/>
                <a:latin typeface="Arial" charset="0"/>
                <a:ea typeface="+mn-ea"/>
                <a:cs typeface="Arial" charset="0"/>
              </a:rPr>
              <a:t>Rotarygrants.org</a:t>
            </a:r>
          </a:p>
          <a:p>
            <a:pPr marL="0" marR="0" lvl="0" indent="0" algn="ctr" defTabSz="914400" rtl="0" eaLnBrk="1" fontAlgn="base" latinLnBrk="0" hangingPunct="1">
              <a:lnSpc>
                <a:spcPct val="100000"/>
              </a:lnSpc>
              <a:spcBef>
                <a:spcPct val="0"/>
              </a:spcBef>
              <a:spcAft>
                <a:spcPct val="0"/>
              </a:spcAft>
              <a:buClrTx/>
              <a:buSzTx/>
              <a:buFontTx/>
              <a:buNone/>
              <a:tabLst/>
              <a:defRPr/>
            </a:pPr>
            <a:endParaRPr lang="en-US" sz="2700">
              <a:solidFill>
                <a:srgbClr val="FF0000"/>
              </a:solidFill>
            </a:endParaRPr>
          </a:p>
          <a:p>
            <a:pPr marL="0" marR="0" lvl="0" indent="0" algn="ctr" defTabSz="914400" rtl="0" eaLnBrk="1" fontAlgn="base" latinLnBrk="0" hangingPunct="1">
              <a:lnSpc>
                <a:spcPct val="100000"/>
              </a:lnSpc>
              <a:spcBef>
                <a:spcPct val="0"/>
              </a:spcBef>
              <a:spcAft>
                <a:spcPct val="0"/>
              </a:spcAft>
              <a:buClrTx/>
              <a:buSzTx/>
              <a:buFontTx/>
              <a:buNone/>
              <a:tabLst/>
              <a:defRPr/>
            </a:pPr>
            <a:r>
              <a:rPr lang="en-US" sz="2700"/>
              <a:t>Step-by-step instructions are in the Guidelines document</a:t>
            </a:r>
            <a:endParaRPr kumimoji="0" lang="en-US" sz="2700" b="0" i="1" u="none" strike="noStrike" kern="1200" cap="none" spc="0" normalizeH="0" baseline="0" noProof="0">
              <a:ln>
                <a:noFill/>
              </a:ln>
              <a:effectLst/>
              <a:uLnTx/>
              <a:uFillTx/>
              <a:latin typeface="Arial" charset="0"/>
              <a:ea typeface="+mn-ea"/>
              <a:cs typeface="Arial" charset="0"/>
            </a:endParaRPr>
          </a:p>
        </p:txBody>
      </p:sp>
    </p:spTree>
    <p:extLst>
      <p:ext uri="{BB962C8B-B14F-4D97-AF65-F5344CB8AC3E}">
        <p14:creationId xmlns:p14="http://schemas.microsoft.com/office/powerpoint/2010/main" val="1773135323"/>
      </p:ext>
    </p:extLst>
  </p:cSld>
  <p:clrMapOvr>
    <a:masterClrMapping/>
  </p:clrMapOvr>
  <p:transition spd="slow">
    <p:push dir="u"/>
  </p:transition>
</p:sld>
</file>

<file path=ppt/slides/slide4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3" name="Picture 2" descr="Graphical user interface, website&#10;&#10;Description automatically generated">
            <a:extLst>
              <a:ext uri="{FF2B5EF4-FFF2-40B4-BE49-F238E27FC236}">
                <a16:creationId xmlns:a16="http://schemas.microsoft.com/office/drawing/2014/main" id="{C95C70B2-F241-497D-8502-D14AFCA59C7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58824" y="0"/>
            <a:ext cx="6626352" cy="6858000"/>
          </a:xfrm>
          <a:prstGeom prst="rect">
            <a:avLst/>
          </a:prstGeom>
        </p:spPr>
      </p:pic>
    </p:spTree>
    <p:extLst>
      <p:ext uri="{BB962C8B-B14F-4D97-AF65-F5344CB8AC3E}">
        <p14:creationId xmlns:p14="http://schemas.microsoft.com/office/powerpoint/2010/main" val="3720378613"/>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3" name="Picture 2" descr="Graphical user interface, text&#10;&#10;Description automatically generated">
            <a:extLst>
              <a:ext uri="{FF2B5EF4-FFF2-40B4-BE49-F238E27FC236}">
                <a16:creationId xmlns:a16="http://schemas.microsoft.com/office/drawing/2014/main" id="{38253949-2212-494B-B0EB-F0E9EC74F10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04800" y="407670"/>
            <a:ext cx="8637986" cy="6324952"/>
          </a:xfrm>
          <a:prstGeom prst="rect">
            <a:avLst/>
          </a:prstGeom>
        </p:spPr>
      </p:pic>
    </p:spTree>
    <p:extLst>
      <p:ext uri="{BB962C8B-B14F-4D97-AF65-F5344CB8AC3E}">
        <p14:creationId xmlns:p14="http://schemas.microsoft.com/office/powerpoint/2010/main" val="1182205550"/>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3" name="Picture 2" descr="Graphical user interface, text&#10;&#10;Description automatically generated">
            <a:extLst>
              <a:ext uri="{FF2B5EF4-FFF2-40B4-BE49-F238E27FC236}">
                <a16:creationId xmlns:a16="http://schemas.microsoft.com/office/drawing/2014/main" id="{5CB5D6EA-40DB-441F-AB8F-E383FCF8609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4043" y="381000"/>
            <a:ext cx="8695914" cy="6385560"/>
          </a:xfrm>
          <a:prstGeom prst="rect">
            <a:avLst/>
          </a:prstGeom>
        </p:spPr>
      </p:pic>
    </p:spTree>
    <p:extLst>
      <p:ext uri="{BB962C8B-B14F-4D97-AF65-F5344CB8AC3E}">
        <p14:creationId xmlns:p14="http://schemas.microsoft.com/office/powerpoint/2010/main" val="2072821918"/>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5" name="Picture 14">
            <a:extLst>
              <a:ext uri="{FF2B5EF4-FFF2-40B4-BE49-F238E27FC236}">
                <a16:creationId xmlns:a16="http://schemas.microsoft.com/office/drawing/2014/main" id="{557960CC-A4AE-4903-8F42-6881BA602F8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19103" y="0"/>
            <a:ext cx="6105794" cy="6858000"/>
          </a:xfrm>
          <a:prstGeom prst="rect">
            <a:avLst/>
          </a:prstGeom>
        </p:spPr>
      </p:pic>
    </p:spTree>
    <p:extLst>
      <p:ext uri="{BB962C8B-B14F-4D97-AF65-F5344CB8AC3E}">
        <p14:creationId xmlns:p14="http://schemas.microsoft.com/office/powerpoint/2010/main" val="2529689418"/>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sp>
        <p:nvSpPr>
          <p:cNvPr id="3" name="Content Placeholder 2"/>
          <p:cNvSpPr txBox="1">
            <a:spLocks/>
          </p:cNvSpPr>
          <p:nvPr/>
        </p:nvSpPr>
        <p:spPr>
          <a:xfrm>
            <a:off x="1649027" y="1996102"/>
            <a:ext cx="6208742" cy="3232475"/>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263129" marR="0" lvl="0" indent="-263129" algn="l" defTabSz="685800" rtl="0" eaLnBrk="1" fontAlgn="base" latinLnBrk="0" hangingPunct="1">
              <a:lnSpc>
                <a:spcPct val="100000"/>
              </a:lnSpc>
              <a:spcBef>
                <a:spcPct val="20000"/>
              </a:spcBef>
              <a:spcAft>
                <a:spcPct val="0"/>
              </a:spcAft>
              <a:buClrTx/>
              <a:buSzTx/>
              <a:buFontTx/>
              <a:buChar char="•"/>
              <a:tabLst/>
              <a:defRPr/>
            </a:pPr>
            <a:endParaRPr kumimoji="0" lang="en-US" sz="2400" b="0" i="0" u="none" strike="noStrike" kern="0" cap="none" spc="0" normalizeH="0" baseline="0" noProof="0">
              <a:ln>
                <a:noFill/>
              </a:ln>
              <a:solidFill>
                <a:srgbClr val="585858"/>
              </a:solidFill>
              <a:effectLst/>
              <a:uLnTx/>
              <a:uFillTx/>
              <a:latin typeface="Georgia" pitchFamily="18" charset="0"/>
              <a:ea typeface="+mn-ea"/>
              <a:cs typeface="Arial"/>
            </a:endParaRPr>
          </a:p>
        </p:txBody>
      </p:sp>
      <p:sp>
        <p:nvSpPr>
          <p:cNvPr id="4" name="Title 1"/>
          <p:cNvSpPr txBox="1">
            <a:spLocks/>
          </p:cNvSpPr>
          <p:nvPr/>
        </p:nvSpPr>
        <p:spPr>
          <a:xfrm>
            <a:off x="2343151" y="1176846"/>
            <a:ext cx="5514619" cy="505628"/>
          </a:xfrm>
          <a:prstGeom prst="rect">
            <a:avLst/>
          </a:prstGeom>
        </p:spPr>
        <p:txBody>
          <a:bodyPr vert="horz" lIns="68580" tIns="34290" rIns="68580" bIns="34290" rtlCol="0" anchor="t">
            <a:normAutofit/>
          </a:bodyPr>
          <a:lstStyle>
            <a:lvl1pPr algn="l" defTabSz="457200" rtl="0" eaLnBrk="1" latinLnBrk="0" hangingPunct="1">
              <a:lnSpc>
                <a:spcPct val="80000"/>
              </a:lnSpc>
              <a:spcBef>
                <a:spcPct val="0"/>
              </a:spcBef>
              <a:buNone/>
              <a:defRPr sz="4800" b="1" i="0" kern="1200" spc="-150" baseline="0">
                <a:solidFill>
                  <a:srgbClr val="005DAA"/>
                </a:solidFill>
                <a:latin typeface="Arial Narrow Bold"/>
                <a:ea typeface="+mj-ea"/>
                <a:cs typeface="Arial Narrow Bold"/>
              </a:defRPr>
            </a:lvl1pPr>
          </a:lstStyle>
          <a:p>
            <a:pPr marL="0" marR="0" lvl="0" indent="0" algn="l" defTabSz="457200" rtl="0" eaLnBrk="1" fontAlgn="auto" latinLnBrk="0" hangingPunct="1">
              <a:lnSpc>
                <a:spcPct val="80000"/>
              </a:lnSpc>
              <a:spcBef>
                <a:spcPct val="0"/>
              </a:spcBef>
              <a:spcAft>
                <a:spcPts val="0"/>
              </a:spcAft>
              <a:buClrTx/>
              <a:buSzTx/>
              <a:buFontTx/>
              <a:buNone/>
              <a:tabLst/>
              <a:defRPr/>
            </a:pPr>
            <a:r>
              <a:rPr kumimoji="0" lang="en-US" sz="2700" b="1" i="0" u="none" strike="noStrike" kern="1200" cap="none" spc="0" normalizeH="0" baseline="0" noProof="0">
                <a:ln>
                  <a:noFill/>
                </a:ln>
                <a:solidFill>
                  <a:srgbClr val="000000"/>
                </a:solidFill>
                <a:effectLst/>
                <a:uLnTx/>
                <a:uFillTx/>
                <a:latin typeface="Arial Narrow Bold"/>
                <a:ea typeface="+mj-ea"/>
              </a:rPr>
              <a:t>DISTRICT GRANTS; Application</a:t>
            </a:r>
          </a:p>
        </p:txBody>
      </p:sp>
      <p:sp>
        <p:nvSpPr>
          <p:cNvPr id="5" name="TextBox 4"/>
          <p:cNvSpPr txBox="1"/>
          <p:nvPr/>
        </p:nvSpPr>
        <p:spPr>
          <a:xfrm>
            <a:off x="1532965" y="1996102"/>
            <a:ext cx="5768789"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latin typeface="Arial" charset="0"/>
              <a:ea typeface="+mn-ea"/>
              <a:cs typeface="Arial" charset="0"/>
            </a:endParaRPr>
          </a:p>
        </p:txBody>
      </p:sp>
      <p:sp>
        <p:nvSpPr>
          <p:cNvPr id="2" name="TextBox 1">
            <a:extLst>
              <a:ext uri="{FF2B5EF4-FFF2-40B4-BE49-F238E27FC236}">
                <a16:creationId xmlns:a16="http://schemas.microsoft.com/office/drawing/2014/main" id="{750A2002-C8DB-49A8-B650-8F22C3A3543A}"/>
              </a:ext>
            </a:extLst>
          </p:cNvPr>
          <p:cNvSpPr txBox="1"/>
          <p:nvPr/>
        </p:nvSpPr>
        <p:spPr>
          <a:xfrm>
            <a:off x="381000" y="2111518"/>
            <a:ext cx="8229600" cy="3477875"/>
          </a:xfrm>
          <a:prstGeom prst="rect">
            <a:avLst/>
          </a:prstGeom>
          <a:noFill/>
        </p:spPr>
        <p:txBody>
          <a:bodyPr wrap="square" rtlCol="0">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4000" b="0" i="1" u="none" strike="noStrike" kern="1200" cap="none" spc="0" normalizeH="0" baseline="0" noProof="0">
                <a:ln>
                  <a:noFill/>
                </a:ln>
                <a:solidFill>
                  <a:srgbClr val="FF0000"/>
                </a:solidFill>
                <a:effectLst/>
                <a:uLnTx/>
                <a:uFillTx/>
                <a:latin typeface="Arial" charset="0"/>
                <a:ea typeface="+mn-ea"/>
                <a:cs typeface="Arial" charset="0"/>
              </a:rPr>
              <a:t>Project Description:</a:t>
            </a:r>
          </a:p>
          <a:p>
            <a:pPr marL="342900" marR="0" lvl="0" indent="-342900" defTabSz="914400" rtl="0" eaLnBrk="1" fontAlgn="base" latinLnBrk="0" hangingPunct="1">
              <a:lnSpc>
                <a:spcPct val="100000"/>
              </a:lnSpc>
              <a:spcBef>
                <a:spcPct val="0"/>
              </a:spcBef>
              <a:spcAft>
                <a:spcPct val="0"/>
              </a:spcAft>
              <a:buClrTx/>
              <a:buSzTx/>
              <a:buFont typeface="Arial" panose="020B0604020202020204" pitchFamily="34" charset="0"/>
              <a:buChar char="•"/>
              <a:tabLst/>
              <a:defRPr/>
            </a:pPr>
            <a:r>
              <a:rPr lang="en-US" sz="2000"/>
              <a:t>List the Rotary Clubs involved in the project if it is a joint club project. </a:t>
            </a:r>
          </a:p>
          <a:p>
            <a:pPr marL="342900" marR="0" lvl="0" indent="-342900" defTabSz="914400" rtl="0" eaLnBrk="1" fontAlgn="base" latinLnBrk="0" hangingPunct="1">
              <a:lnSpc>
                <a:spcPct val="100000"/>
              </a:lnSpc>
              <a:spcBef>
                <a:spcPct val="0"/>
              </a:spcBef>
              <a:spcAft>
                <a:spcPct val="0"/>
              </a:spcAft>
              <a:buClrTx/>
              <a:buSzTx/>
              <a:buFont typeface="Arial" panose="020B0604020202020204" pitchFamily="34" charset="0"/>
              <a:buChar char="•"/>
              <a:tabLst/>
              <a:defRPr/>
            </a:pPr>
            <a:r>
              <a:rPr lang="en-US" sz="2000"/>
              <a:t>Include a concise description of the project objectives including how the project will benefit the community and/or improve lives. </a:t>
            </a:r>
          </a:p>
          <a:p>
            <a:pPr marL="342900" marR="0" lvl="0" indent="-342900" defTabSz="914400" rtl="0" eaLnBrk="1" fontAlgn="base" latinLnBrk="0" hangingPunct="1">
              <a:lnSpc>
                <a:spcPct val="100000"/>
              </a:lnSpc>
              <a:spcBef>
                <a:spcPct val="0"/>
              </a:spcBef>
              <a:spcAft>
                <a:spcPct val="0"/>
              </a:spcAft>
              <a:buClrTx/>
              <a:buSzTx/>
              <a:buFont typeface="Arial" panose="020B0604020202020204" pitchFamily="34" charset="0"/>
              <a:buChar char="•"/>
              <a:tabLst/>
              <a:defRPr/>
            </a:pPr>
            <a:r>
              <a:rPr lang="en-US" sz="2000"/>
              <a:t>Describe specific Rotarian activities.</a:t>
            </a:r>
          </a:p>
          <a:p>
            <a:pPr marL="342900" marR="0" lvl="0" indent="-342900" defTabSz="914400" rtl="0" eaLnBrk="1" fontAlgn="base" latinLnBrk="0" hangingPunct="1">
              <a:lnSpc>
                <a:spcPct val="100000"/>
              </a:lnSpc>
              <a:spcBef>
                <a:spcPct val="0"/>
              </a:spcBef>
              <a:spcAft>
                <a:spcPct val="0"/>
              </a:spcAft>
              <a:buClrTx/>
              <a:buSzTx/>
              <a:buFont typeface="Arial" panose="020B0604020202020204" pitchFamily="34" charset="0"/>
              <a:buChar char="•"/>
              <a:tabLst/>
              <a:defRPr/>
            </a:pPr>
            <a:r>
              <a:rPr lang="en-US" sz="2000"/>
              <a:t>Describe how the public will know this is a Rotary-Sponsored project. </a:t>
            </a:r>
          </a:p>
          <a:p>
            <a:pPr marL="342900" marR="0" lvl="0" indent="-342900" defTabSz="914400" rtl="0" eaLnBrk="1" fontAlgn="base" latinLnBrk="0" hangingPunct="1">
              <a:lnSpc>
                <a:spcPct val="100000"/>
              </a:lnSpc>
              <a:spcBef>
                <a:spcPct val="0"/>
              </a:spcBef>
              <a:spcAft>
                <a:spcPct val="0"/>
              </a:spcAft>
              <a:buClrTx/>
              <a:buSzTx/>
              <a:buFont typeface="Arial" panose="020B0604020202020204" pitchFamily="34" charset="0"/>
              <a:buChar char="•"/>
              <a:tabLst/>
              <a:defRPr/>
            </a:pPr>
            <a:r>
              <a:rPr lang="en-US" sz="2000"/>
              <a:t>If the project involves a cooperating organization, provide the name(s) of the organization(s). </a:t>
            </a:r>
            <a:endParaRPr kumimoji="0" lang="en-US" sz="2000" b="0" i="1" u="none" strike="noStrike" kern="1200" cap="none" spc="0" normalizeH="0" baseline="0" noProof="0">
              <a:ln>
                <a:noFill/>
              </a:ln>
              <a:effectLst/>
              <a:uLnTx/>
              <a:uFillTx/>
              <a:latin typeface="Arial" charset="0"/>
              <a:ea typeface="+mn-ea"/>
              <a:cs typeface="Arial" charset="0"/>
            </a:endParaRPr>
          </a:p>
        </p:txBody>
      </p:sp>
    </p:spTree>
    <p:extLst>
      <p:ext uri="{BB962C8B-B14F-4D97-AF65-F5344CB8AC3E}">
        <p14:creationId xmlns:p14="http://schemas.microsoft.com/office/powerpoint/2010/main" val="1192440143"/>
      </p:ext>
    </p:extLst>
  </p:cSld>
  <p:clrMapOvr>
    <a:masterClrMapping/>
  </p:clrMapOvr>
  <p:transition spd="slow">
    <p:push dir="u"/>
  </p:transition>
</p:sld>
</file>

<file path=ppt/slides/slide4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3" name="Picture 2" descr="Graphical user interface, website&#10;&#10;Description automatically generated">
            <a:extLst>
              <a:ext uri="{FF2B5EF4-FFF2-40B4-BE49-F238E27FC236}">
                <a16:creationId xmlns:a16="http://schemas.microsoft.com/office/drawing/2014/main" id="{58A61F03-D20B-4910-AF29-E1D82A9F444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49580" y="19050"/>
            <a:ext cx="8244840" cy="6819900"/>
          </a:xfrm>
          <a:prstGeom prst="rect">
            <a:avLst/>
          </a:prstGeom>
        </p:spPr>
      </p:pic>
    </p:spTree>
    <p:extLst>
      <p:ext uri="{BB962C8B-B14F-4D97-AF65-F5344CB8AC3E}">
        <p14:creationId xmlns:p14="http://schemas.microsoft.com/office/powerpoint/2010/main" val="3635956534"/>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3" name="Picture 2" descr="Graphical user interface, website&#10;&#10;Description automatically generated">
            <a:extLst>
              <a:ext uri="{FF2B5EF4-FFF2-40B4-BE49-F238E27FC236}">
                <a16:creationId xmlns:a16="http://schemas.microsoft.com/office/drawing/2014/main" id="{02A384F7-AF49-41D9-9C16-40F1E3CF0A1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49580" y="609600"/>
            <a:ext cx="8244840" cy="6096000"/>
          </a:xfrm>
          <a:prstGeom prst="rect">
            <a:avLst/>
          </a:prstGeom>
        </p:spPr>
      </p:pic>
    </p:spTree>
    <p:extLst>
      <p:ext uri="{BB962C8B-B14F-4D97-AF65-F5344CB8AC3E}">
        <p14:creationId xmlns:p14="http://schemas.microsoft.com/office/powerpoint/2010/main" val="2418093403"/>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3" name="Picture 2" descr="Graphical user interface, website&#10;&#10;Description automatically generated">
            <a:extLst>
              <a:ext uri="{FF2B5EF4-FFF2-40B4-BE49-F238E27FC236}">
                <a16:creationId xmlns:a16="http://schemas.microsoft.com/office/drawing/2014/main" id="{67C8CB49-9F53-4103-A7E8-CCB76F2E14F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00050" y="304800"/>
            <a:ext cx="8343900" cy="6400800"/>
          </a:xfrm>
          <a:prstGeom prst="rect">
            <a:avLst/>
          </a:prstGeom>
        </p:spPr>
      </p:pic>
    </p:spTree>
    <p:extLst>
      <p:ext uri="{BB962C8B-B14F-4D97-AF65-F5344CB8AC3E}">
        <p14:creationId xmlns:p14="http://schemas.microsoft.com/office/powerpoint/2010/main" val="438482963"/>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3" name="Picture 2" descr="Graphical user interface&#10;&#10;Description automatically generated">
            <a:extLst>
              <a:ext uri="{FF2B5EF4-FFF2-40B4-BE49-F238E27FC236}">
                <a16:creationId xmlns:a16="http://schemas.microsoft.com/office/drawing/2014/main" id="{DF9BB85D-60F3-41BC-B57A-F7BA4081971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38150" y="381000"/>
            <a:ext cx="8267700" cy="6324600"/>
          </a:xfrm>
          <a:prstGeom prst="rect">
            <a:avLst/>
          </a:prstGeom>
        </p:spPr>
      </p:pic>
    </p:spTree>
    <p:extLst>
      <p:ext uri="{BB962C8B-B14F-4D97-AF65-F5344CB8AC3E}">
        <p14:creationId xmlns:p14="http://schemas.microsoft.com/office/powerpoint/2010/main" val="209763923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3" name="Rectangle 1">
            <a:extLst>
              <a:ext uri="{FF2B5EF4-FFF2-40B4-BE49-F238E27FC236}">
                <a16:creationId xmlns:a16="http://schemas.microsoft.com/office/drawing/2014/main" id="{7D27B186-22EF-47BF-8657-1E97C19AE233}"/>
              </a:ext>
            </a:extLst>
          </p:cNvPr>
          <p:cNvSpPr>
            <a:spLocks noChangeArrowheads="1"/>
          </p:cNvSpPr>
          <p:nvPr/>
        </p:nvSpPr>
        <p:spPr bwMode="auto">
          <a:xfrm>
            <a:off x="407988" y="1404938"/>
            <a:ext cx="8326437" cy="44116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p>
        </p:txBody>
      </p:sp>
      <p:sp>
        <p:nvSpPr>
          <p:cNvPr id="8194" name="Rectangle 2">
            <a:extLst>
              <a:ext uri="{FF2B5EF4-FFF2-40B4-BE49-F238E27FC236}">
                <a16:creationId xmlns:a16="http://schemas.microsoft.com/office/drawing/2014/main" id="{ED99095A-2EF3-4472-BE99-362AB0825350}"/>
              </a:ext>
            </a:extLst>
          </p:cNvPr>
          <p:cNvSpPr>
            <a:spLocks noChangeArrowheads="1"/>
          </p:cNvSpPr>
          <p:nvPr/>
        </p:nvSpPr>
        <p:spPr bwMode="auto">
          <a:xfrm>
            <a:off x="188913" y="225425"/>
            <a:ext cx="8763000" cy="8747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nchor="ctr"/>
          <a:lstStyle>
            <a:lvl1pPr>
              <a:tabLst>
                <a:tab pos="723900" algn="l"/>
                <a:tab pos="1447800" algn="l"/>
                <a:tab pos="2171700" algn="l"/>
                <a:tab pos="2894013" algn="l"/>
                <a:tab pos="3617913" algn="l"/>
                <a:tab pos="4343400" algn="l"/>
                <a:tab pos="5067300" algn="l"/>
                <a:tab pos="5791200" algn="l"/>
                <a:tab pos="6515100" algn="l"/>
                <a:tab pos="7237413" algn="l"/>
                <a:tab pos="7961313" algn="l"/>
                <a:tab pos="8686800" algn="l"/>
              </a:tabLst>
              <a:defRPr>
                <a:solidFill>
                  <a:srgbClr val="000000"/>
                </a:solidFill>
                <a:latin typeface="Arial" panose="020B0604020202020204" pitchFamily="34" charset="0"/>
                <a:ea typeface="Microsoft YaHei" panose="020B0503020204020204" pitchFamily="34" charset="-122"/>
              </a:defRPr>
            </a:lvl1pPr>
            <a:lvl2pPr>
              <a:tabLst>
                <a:tab pos="723900" algn="l"/>
                <a:tab pos="1447800" algn="l"/>
                <a:tab pos="2171700" algn="l"/>
                <a:tab pos="2894013" algn="l"/>
                <a:tab pos="3617913" algn="l"/>
                <a:tab pos="4343400" algn="l"/>
                <a:tab pos="5067300" algn="l"/>
                <a:tab pos="5791200" algn="l"/>
                <a:tab pos="6515100" algn="l"/>
                <a:tab pos="7237413" algn="l"/>
                <a:tab pos="7961313" algn="l"/>
                <a:tab pos="8686800" algn="l"/>
              </a:tabLst>
              <a:defRPr>
                <a:solidFill>
                  <a:srgbClr val="000000"/>
                </a:solidFill>
                <a:latin typeface="Arial" panose="020B0604020202020204" pitchFamily="34" charset="0"/>
                <a:ea typeface="Microsoft YaHei" panose="020B0503020204020204" pitchFamily="34" charset="-122"/>
              </a:defRPr>
            </a:lvl2pPr>
            <a:lvl3pPr>
              <a:tabLst>
                <a:tab pos="723900" algn="l"/>
                <a:tab pos="1447800" algn="l"/>
                <a:tab pos="2171700" algn="l"/>
                <a:tab pos="2894013" algn="l"/>
                <a:tab pos="3617913" algn="l"/>
                <a:tab pos="4343400" algn="l"/>
                <a:tab pos="5067300" algn="l"/>
                <a:tab pos="5791200" algn="l"/>
                <a:tab pos="6515100" algn="l"/>
                <a:tab pos="7237413" algn="l"/>
                <a:tab pos="7961313" algn="l"/>
                <a:tab pos="8686800" algn="l"/>
              </a:tabLst>
              <a:defRPr>
                <a:solidFill>
                  <a:srgbClr val="000000"/>
                </a:solidFill>
                <a:latin typeface="Arial" panose="020B0604020202020204" pitchFamily="34" charset="0"/>
                <a:ea typeface="Microsoft YaHei" panose="020B0503020204020204" pitchFamily="34" charset="-122"/>
              </a:defRPr>
            </a:lvl3pPr>
            <a:lvl4pPr>
              <a:tabLst>
                <a:tab pos="723900" algn="l"/>
                <a:tab pos="1447800" algn="l"/>
                <a:tab pos="2171700" algn="l"/>
                <a:tab pos="2894013" algn="l"/>
                <a:tab pos="3617913" algn="l"/>
                <a:tab pos="4343400" algn="l"/>
                <a:tab pos="5067300" algn="l"/>
                <a:tab pos="5791200" algn="l"/>
                <a:tab pos="6515100" algn="l"/>
                <a:tab pos="7237413" algn="l"/>
                <a:tab pos="7961313" algn="l"/>
                <a:tab pos="8686800" algn="l"/>
              </a:tabLst>
              <a:defRPr>
                <a:solidFill>
                  <a:srgbClr val="000000"/>
                </a:solidFill>
                <a:latin typeface="Arial" panose="020B0604020202020204" pitchFamily="34" charset="0"/>
                <a:ea typeface="Microsoft YaHei" panose="020B0503020204020204" pitchFamily="34" charset="-122"/>
              </a:defRPr>
            </a:lvl4pPr>
            <a:lvl5pPr>
              <a:tabLst>
                <a:tab pos="723900" algn="l"/>
                <a:tab pos="1447800" algn="l"/>
                <a:tab pos="2171700" algn="l"/>
                <a:tab pos="2894013" algn="l"/>
                <a:tab pos="3617913" algn="l"/>
                <a:tab pos="4343400" algn="l"/>
                <a:tab pos="5067300" algn="l"/>
                <a:tab pos="5791200" algn="l"/>
                <a:tab pos="6515100" algn="l"/>
                <a:tab pos="7237413" algn="l"/>
                <a:tab pos="7961313" algn="l"/>
                <a:tab pos="8686800" algn="l"/>
              </a:tabLst>
              <a:defRPr>
                <a:solidFill>
                  <a:srgbClr val="000000"/>
                </a:solidFill>
                <a:latin typeface="Arial" panose="020B0604020202020204" pitchFamily="34" charset="0"/>
                <a:ea typeface="Microsoft YaHei" panose="020B0503020204020204" pitchFamily="34" charset="-122"/>
              </a:defRPr>
            </a:lvl5pPr>
            <a:lvl6pPr marL="25146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4013" algn="l"/>
                <a:tab pos="3617913" algn="l"/>
                <a:tab pos="4343400" algn="l"/>
                <a:tab pos="5067300" algn="l"/>
                <a:tab pos="5791200" algn="l"/>
                <a:tab pos="6515100" algn="l"/>
                <a:tab pos="7237413" algn="l"/>
                <a:tab pos="7961313" algn="l"/>
                <a:tab pos="8686800" algn="l"/>
              </a:tabLst>
              <a:defRPr>
                <a:solidFill>
                  <a:srgbClr val="000000"/>
                </a:solidFill>
                <a:latin typeface="Arial" panose="020B0604020202020204" pitchFamily="34" charset="0"/>
                <a:ea typeface="Microsoft YaHei" panose="020B0503020204020204" pitchFamily="34" charset="-122"/>
              </a:defRPr>
            </a:lvl6pPr>
            <a:lvl7pPr marL="29718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4013" algn="l"/>
                <a:tab pos="3617913" algn="l"/>
                <a:tab pos="4343400" algn="l"/>
                <a:tab pos="5067300" algn="l"/>
                <a:tab pos="5791200" algn="l"/>
                <a:tab pos="6515100" algn="l"/>
                <a:tab pos="7237413" algn="l"/>
                <a:tab pos="7961313" algn="l"/>
                <a:tab pos="8686800" algn="l"/>
              </a:tabLst>
              <a:defRPr>
                <a:solidFill>
                  <a:srgbClr val="000000"/>
                </a:solidFill>
                <a:latin typeface="Arial" panose="020B0604020202020204" pitchFamily="34" charset="0"/>
                <a:ea typeface="Microsoft YaHei" panose="020B0503020204020204" pitchFamily="34" charset="-122"/>
              </a:defRPr>
            </a:lvl7pPr>
            <a:lvl8pPr marL="34290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4013" algn="l"/>
                <a:tab pos="3617913" algn="l"/>
                <a:tab pos="4343400" algn="l"/>
                <a:tab pos="5067300" algn="l"/>
                <a:tab pos="5791200" algn="l"/>
                <a:tab pos="6515100" algn="l"/>
                <a:tab pos="7237413" algn="l"/>
                <a:tab pos="7961313" algn="l"/>
                <a:tab pos="8686800" algn="l"/>
              </a:tabLst>
              <a:defRPr>
                <a:solidFill>
                  <a:srgbClr val="000000"/>
                </a:solidFill>
                <a:latin typeface="Arial" panose="020B0604020202020204" pitchFamily="34" charset="0"/>
                <a:ea typeface="Microsoft YaHei" panose="020B0503020204020204" pitchFamily="34" charset="-122"/>
              </a:defRPr>
            </a:lvl8pPr>
            <a:lvl9pPr marL="38862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4013" algn="l"/>
                <a:tab pos="3617913" algn="l"/>
                <a:tab pos="4343400" algn="l"/>
                <a:tab pos="5067300" algn="l"/>
                <a:tab pos="5791200" algn="l"/>
                <a:tab pos="6515100" algn="l"/>
                <a:tab pos="7237413" algn="l"/>
                <a:tab pos="7961313" algn="l"/>
                <a:tab pos="8686800" algn="l"/>
              </a:tabLst>
              <a:defRPr>
                <a:solidFill>
                  <a:srgbClr val="000000"/>
                </a:solidFill>
                <a:latin typeface="Arial" panose="020B0604020202020204" pitchFamily="34" charset="0"/>
                <a:ea typeface="Microsoft YaHei" panose="020B0503020204020204" pitchFamily="34" charset="-122"/>
              </a:defRPr>
            </a:lvl9pPr>
          </a:lstStyle>
          <a:p>
            <a:pPr hangingPunct="1">
              <a:lnSpc>
                <a:spcPct val="80000"/>
              </a:lnSpc>
            </a:pPr>
            <a:r>
              <a:rPr lang="en-US" altLang="en-US" sz="3600" b="1" dirty="0">
                <a:solidFill>
                  <a:schemeClr val="accent2"/>
                </a:solidFill>
                <a:latin typeface="Arial Narrow Bold" charset="0"/>
              </a:rPr>
              <a:t>Rotary Foundation – Programs</a:t>
            </a:r>
          </a:p>
        </p:txBody>
      </p:sp>
      <p:sp>
        <p:nvSpPr>
          <p:cNvPr id="8195" name="Rectangle 3">
            <a:extLst>
              <a:ext uri="{FF2B5EF4-FFF2-40B4-BE49-F238E27FC236}">
                <a16:creationId xmlns:a16="http://schemas.microsoft.com/office/drawing/2014/main" id="{3251C3F2-FB55-43D2-8B54-D33E244874F3}"/>
              </a:ext>
            </a:extLst>
          </p:cNvPr>
          <p:cNvSpPr>
            <a:spLocks noChangeArrowheads="1"/>
          </p:cNvSpPr>
          <p:nvPr/>
        </p:nvSpPr>
        <p:spPr bwMode="auto">
          <a:xfrm>
            <a:off x="188913" y="1281113"/>
            <a:ext cx="5880100" cy="448151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lstStyle>
            <a:lvl1pPr marL="1130300" indent="-555625">
              <a:tabLst>
                <a:tab pos="1295400" algn="l"/>
                <a:tab pos="2019300" algn="l"/>
                <a:tab pos="2743200" algn="l"/>
                <a:tab pos="3465513" algn="l"/>
                <a:tab pos="4189413" algn="l"/>
                <a:tab pos="4914900" algn="l"/>
                <a:tab pos="5638800" algn="l"/>
                <a:tab pos="6362700" algn="l"/>
              </a:tabLst>
              <a:defRPr>
                <a:solidFill>
                  <a:srgbClr val="000000"/>
                </a:solidFill>
                <a:latin typeface="Arial" panose="020B0604020202020204" pitchFamily="34" charset="0"/>
                <a:ea typeface="Microsoft YaHei" panose="020B0503020204020204" pitchFamily="34" charset="-122"/>
              </a:defRPr>
            </a:lvl1pPr>
            <a:lvl2pPr>
              <a:tabLst>
                <a:tab pos="1295400" algn="l"/>
                <a:tab pos="2019300" algn="l"/>
                <a:tab pos="2743200" algn="l"/>
                <a:tab pos="3465513" algn="l"/>
                <a:tab pos="4189413" algn="l"/>
                <a:tab pos="4914900" algn="l"/>
                <a:tab pos="5638800" algn="l"/>
                <a:tab pos="6362700" algn="l"/>
              </a:tabLst>
              <a:defRPr>
                <a:solidFill>
                  <a:srgbClr val="000000"/>
                </a:solidFill>
                <a:latin typeface="Arial" panose="020B0604020202020204" pitchFamily="34" charset="0"/>
                <a:ea typeface="Microsoft YaHei" panose="020B0503020204020204" pitchFamily="34" charset="-122"/>
              </a:defRPr>
            </a:lvl2pPr>
            <a:lvl3pPr>
              <a:tabLst>
                <a:tab pos="1295400" algn="l"/>
                <a:tab pos="2019300" algn="l"/>
                <a:tab pos="2743200" algn="l"/>
                <a:tab pos="3465513" algn="l"/>
                <a:tab pos="4189413" algn="l"/>
                <a:tab pos="4914900" algn="l"/>
                <a:tab pos="5638800" algn="l"/>
                <a:tab pos="6362700" algn="l"/>
              </a:tabLst>
              <a:defRPr>
                <a:solidFill>
                  <a:srgbClr val="000000"/>
                </a:solidFill>
                <a:latin typeface="Arial" panose="020B0604020202020204" pitchFamily="34" charset="0"/>
                <a:ea typeface="Microsoft YaHei" panose="020B0503020204020204" pitchFamily="34" charset="-122"/>
              </a:defRPr>
            </a:lvl3pPr>
            <a:lvl4pPr>
              <a:tabLst>
                <a:tab pos="1295400" algn="l"/>
                <a:tab pos="2019300" algn="l"/>
                <a:tab pos="2743200" algn="l"/>
                <a:tab pos="3465513" algn="l"/>
                <a:tab pos="4189413" algn="l"/>
                <a:tab pos="4914900" algn="l"/>
                <a:tab pos="5638800" algn="l"/>
                <a:tab pos="6362700" algn="l"/>
              </a:tabLst>
              <a:defRPr>
                <a:solidFill>
                  <a:srgbClr val="000000"/>
                </a:solidFill>
                <a:latin typeface="Arial" panose="020B0604020202020204" pitchFamily="34" charset="0"/>
                <a:ea typeface="Microsoft YaHei" panose="020B0503020204020204" pitchFamily="34" charset="-122"/>
              </a:defRPr>
            </a:lvl4pPr>
            <a:lvl5pPr>
              <a:tabLst>
                <a:tab pos="1295400" algn="l"/>
                <a:tab pos="2019300" algn="l"/>
                <a:tab pos="2743200" algn="l"/>
                <a:tab pos="3465513" algn="l"/>
                <a:tab pos="4189413" algn="l"/>
                <a:tab pos="4914900" algn="l"/>
                <a:tab pos="5638800" algn="l"/>
                <a:tab pos="6362700" algn="l"/>
              </a:tabLst>
              <a:defRPr>
                <a:solidFill>
                  <a:srgbClr val="000000"/>
                </a:solidFill>
                <a:latin typeface="Arial" panose="020B0604020202020204" pitchFamily="34" charset="0"/>
                <a:ea typeface="Microsoft YaHei" panose="020B0503020204020204" pitchFamily="34" charset="-122"/>
              </a:defRPr>
            </a:lvl5pPr>
            <a:lvl6pPr marL="25146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1295400" algn="l"/>
                <a:tab pos="2019300" algn="l"/>
                <a:tab pos="2743200" algn="l"/>
                <a:tab pos="3465513" algn="l"/>
                <a:tab pos="4189413" algn="l"/>
                <a:tab pos="4914900" algn="l"/>
                <a:tab pos="5638800" algn="l"/>
                <a:tab pos="6362700" algn="l"/>
              </a:tabLst>
              <a:defRPr>
                <a:solidFill>
                  <a:srgbClr val="000000"/>
                </a:solidFill>
                <a:latin typeface="Arial" panose="020B0604020202020204" pitchFamily="34" charset="0"/>
                <a:ea typeface="Microsoft YaHei" panose="020B0503020204020204" pitchFamily="34" charset="-122"/>
              </a:defRPr>
            </a:lvl6pPr>
            <a:lvl7pPr marL="29718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1295400" algn="l"/>
                <a:tab pos="2019300" algn="l"/>
                <a:tab pos="2743200" algn="l"/>
                <a:tab pos="3465513" algn="l"/>
                <a:tab pos="4189413" algn="l"/>
                <a:tab pos="4914900" algn="l"/>
                <a:tab pos="5638800" algn="l"/>
                <a:tab pos="6362700" algn="l"/>
              </a:tabLst>
              <a:defRPr>
                <a:solidFill>
                  <a:srgbClr val="000000"/>
                </a:solidFill>
                <a:latin typeface="Arial" panose="020B0604020202020204" pitchFamily="34" charset="0"/>
                <a:ea typeface="Microsoft YaHei" panose="020B0503020204020204" pitchFamily="34" charset="-122"/>
              </a:defRPr>
            </a:lvl7pPr>
            <a:lvl8pPr marL="34290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1295400" algn="l"/>
                <a:tab pos="2019300" algn="l"/>
                <a:tab pos="2743200" algn="l"/>
                <a:tab pos="3465513" algn="l"/>
                <a:tab pos="4189413" algn="l"/>
                <a:tab pos="4914900" algn="l"/>
                <a:tab pos="5638800" algn="l"/>
                <a:tab pos="6362700" algn="l"/>
              </a:tabLst>
              <a:defRPr>
                <a:solidFill>
                  <a:srgbClr val="000000"/>
                </a:solidFill>
                <a:latin typeface="Arial" panose="020B0604020202020204" pitchFamily="34" charset="0"/>
                <a:ea typeface="Microsoft YaHei" panose="020B0503020204020204" pitchFamily="34" charset="-122"/>
              </a:defRPr>
            </a:lvl8pPr>
            <a:lvl9pPr marL="38862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1295400" algn="l"/>
                <a:tab pos="2019300" algn="l"/>
                <a:tab pos="2743200" algn="l"/>
                <a:tab pos="3465513" algn="l"/>
                <a:tab pos="4189413" algn="l"/>
                <a:tab pos="4914900" algn="l"/>
                <a:tab pos="5638800" algn="l"/>
                <a:tab pos="6362700" algn="l"/>
              </a:tabLst>
              <a:defRPr>
                <a:solidFill>
                  <a:srgbClr val="000000"/>
                </a:solidFill>
                <a:latin typeface="Arial" panose="020B0604020202020204" pitchFamily="34" charset="0"/>
                <a:ea typeface="Microsoft YaHei" panose="020B0503020204020204" pitchFamily="34" charset="-122"/>
              </a:defRPr>
            </a:lvl9pPr>
          </a:lstStyle>
          <a:p>
            <a:pPr marL="457200" indent="-346075" hangingPunct="1">
              <a:lnSpc>
                <a:spcPct val="150000"/>
              </a:lnSpc>
              <a:spcBef>
                <a:spcPts val="638"/>
              </a:spcBef>
              <a:buClr>
                <a:srgbClr val="585858"/>
              </a:buClr>
              <a:buSzPct val="120000"/>
              <a:buFont typeface="Wingdings" panose="05000000000000000000" pitchFamily="2" charset="2"/>
              <a:buChar char="q"/>
              <a:tabLst>
                <a:tab pos="457200" algn="l"/>
                <a:tab pos="1295400" algn="l"/>
                <a:tab pos="2743200" algn="l"/>
                <a:tab pos="3465513" algn="l"/>
                <a:tab pos="4189413" algn="l"/>
                <a:tab pos="4914900" algn="l"/>
                <a:tab pos="5638800" algn="l"/>
                <a:tab pos="6362700" algn="l"/>
              </a:tabLst>
            </a:pPr>
            <a:r>
              <a:rPr lang="en-US" altLang="en-US" sz="2800" dirty="0">
                <a:solidFill>
                  <a:schemeClr val="accent6"/>
                </a:solidFill>
                <a:effectLst>
                  <a:outerShdw blurRad="38100" dist="38100" dir="2700000" algn="tl">
                    <a:srgbClr val="000000">
                      <a:alpha val="43137"/>
                    </a:srgbClr>
                  </a:outerShdw>
                </a:effectLst>
                <a:latin typeface="Georgia" panose="02040502050405020303" pitchFamily="18" charset="0"/>
              </a:rPr>
              <a:t>Project Grants</a:t>
            </a:r>
          </a:p>
          <a:p>
            <a:pPr marL="512763" indent="0" hangingPunct="1">
              <a:lnSpc>
                <a:spcPct val="150000"/>
              </a:lnSpc>
              <a:spcBef>
                <a:spcPts val="638"/>
              </a:spcBef>
              <a:buClr>
                <a:srgbClr val="585858"/>
              </a:buClr>
              <a:buSzPct val="120000"/>
              <a:tabLst>
                <a:tab pos="457200" algn="l"/>
                <a:tab pos="1295400" algn="l"/>
                <a:tab pos="2743200" algn="l"/>
                <a:tab pos="3465513" algn="l"/>
                <a:tab pos="4189413" algn="l"/>
                <a:tab pos="4914900" algn="l"/>
                <a:tab pos="5638800" algn="l"/>
                <a:tab pos="6362700" algn="l"/>
              </a:tabLst>
            </a:pPr>
            <a:r>
              <a:rPr lang="en-US" altLang="en-US" sz="2200" dirty="0">
                <a:latin typeface="Georgia" panose="02040502050405020303" pitchFamily="18" charset="0"/>
              </a:rPr>
              <a:t>Funding for Club Projects:</a:t>
            </a:r>
          </a:p>
          <a:p>
            <a:pPr marL="1262063" indent="-454025" hangingPunct="1">
              <a:lnSpc>
                <a:spcPct val="100000"/>
              </a:lnSpc>
              <a:spcBef>
                <a:spcPts val="638"/>
              </a:spcBef>
              <a:buClr>
                <a:srgbClr val="585858"/>
              </a:buClr>
              <a:buSzPct val="45000"/>
              <a:buFont typeface="Wingdings" panose="05000000000000000000" pitchFamily="2" charset="2"/>
              <a:buChar char="v"/>
            </a:pPr>
            <a:r>
              <a:rPr lang="en-US" altLang="en-US" sz="2200" dirty="0">
                <a:latin typeface="Georgia" panose="02040502050405020303" pitchFamily="18" charset="0"/>
              </a:rPr>
              <a:t>Global Grants</a:t>
            </a:r>
          </a:p>
          <a:p>
            <a:pPr marL="1262063" indent="-454025" hangingPunct="1">
              <a:lnSpc>
                <a:spcPct val="100000"/>
              </a:lnSpc>
              <a:spcBef>
                <a:spcPts val="638"/>
              </a:spcBef>
              <a:buClr>
                <a:srgbClr val="585858"/>
              </a:buClr>
              <a:buSzPct val="45000"/>
              <a:buFont typeface="Wingdings" panose="05000000000000000000" pitchFamily="2" charset="2"/>
              <a:buChar char="v"/>
            </a:pPr>
            <a:r>
              <a:rPr lang="en-US" altLang="en-US" sz="2200" dirty="0">
                <a:latin typeface="Georgia" panose="02040502050405020303" pitchFamily="18" charset="0"/>
              </a:rPr>
              <a:t>District Grants</a:t>
            </a:r>
          </a:p>
          <a:p>
            <a:pPr marL="1262063" indent="-454025" hangingPunct="1">
              <a:lnSpc>
                <a:spcPct val="100000"/>
              </a:lnSpc>
              <a:spcBef>
                <a:spcPts val="638"/>
              </a:spcBef>
              <a:buClr>
                <a:srgbClr val="585858"/>
              </a:buClr>
              <a:buSzPct val="45000"/>
              <a:buFont typeface="Wingdings" panose="05000000000000000000" pitchFamily="2" charset="2"/>
              <a:buChar char="v"/>
            </a:pPr>
            <a:r>
              <a:rPr lang="en-US" altLang="en-US" sz="2200" dirty="0">
                <a:latin typeface="Georgia" panose="02040502050405020303" pitchFamily="18" charset="0"/>
              </a:rPr>
              <a:t>Scholarships</a:t>
            </a:r>
          </a:p>
          <a:p>
            <a:pPr marL="1262063" indent="-454025" hangingPunct="1">
              <a:lnSpc>
                <a:spcPct val="100000"/>
              </a:lnSpc>
              <a:spcBef>
                <a:spcPts val="638"/>
              </a:spcBef>
              <a:buClr>
                <a:srgbClr val="585858"/>
              </a:buClr>
              <a:buSzPct val="45000"/>
              <a:buFont typeface="Wingdings" panose="05000000000000000000" pitchFamily="2" charset="2"/>
              <a:buChar char="v"/>
            </a:pPr>
            <a:r>
              <a:rPr lang="en-US" altLang="en-US" sz="2200" dirty="0">
                <a:latin typeface="Georgia" panose="02040502050405020303" pitchFamily="18" charset="0"/>
              </a:rPr>
              <a:t>Vocational Training Teams</a:t>
            </a:r>
          </a:p>
          <a:p>
            <a:pPr marL="457200" indent="-346075" hangingPunct="1">
              <a:lnSpc>
                <a:spcPct val="150000"/>
              </a:lnSpc>
              <a:spcBef>
                <a:spcPts val="638"/>
              </a:spcBef>
              <a:buClr>
                <a:srgbClr val="585858"/>
              </a:buClr>
              <a:buSzPct val="120000"/>
              <a:buFont typeface="Wingdings" panose="05000000000000000000" pitchFamily="2" charset="2"/>
              <a:buChar char="q"/>
              <a:tabLst>
                <a:tab pos="457200" algn="l"/>
                <a:tab pos="1295400" algn="l"/>
                <a:tab pos="2743200" algn="l"/>
                <a:tab pos="3465513" algn="l"/>
                <a:tab pos="4189413" algn="l"/>
                <a:tab pos="4914900" algn="l"/>
                <a:tab pos="5638800" algn="l"/>
                <a:tab pos="6362700" algn="l"/>
              </a:tabLst>
            </a:pPr>
            <a:r>
              <a:rPr lang="en-US" altLang="en-US" sz="2800" dirty="0">
                <a:solidFill>
                  <a:schemeClr val="accent6"/>
                </a:solidFill>
                <a:effectLst>
                  <a:outerShdw blurRad="38100" dist="38100" dir="2700000" algn="tl">
                    <a:srgbClr val="000000">
                      <a:alpha val="43137"/>
                    </a:srgbClr>
                  </a:outerShdw>
                </a:effectLst>
                <a:latin typeface="Georgia" panose="02040502050405020303" pitchFamily="18" charset="0"/>
              </a:rPr>
              <a:t>Polio Eradication</a:t>
            </a:r>
          </a:p>
          <a:p>
            <a:pPr marL="457200" indent="-346075" hangingPunct="1">
              <a:lnSpc>
                <a:spcPct val="150000"/>
              </a:lnSpc>
              <a:spcBef>
                <a:spcPts val="638"/>
              </a:spcBef>
              <a:buClr>
                <a:srgbClr val="585858"/>
              </a:buClr>
              <a:buSzPct val="120000"/>
              <a:buFont typeface="Wingdings" panose="05000000000000000000" pitchFamily="2" charset="2"/>
              <a:buChar char="q"/>
              <a:tabLst>
                <a:tab pos="457200" algn="l"/>
                <a:tab pos="1295400" algn="l"/>
                <a:tab pos="2743200" algn="l"/>
                <a:tab pos="3465513" algn="l"/>
                <a:tab pos="4189413" algn="l"/>
                <a:tab pos="4914900" algn="l"/>
                <a:tab pos="5638800" algn="l"/>
                <a:tab pos="6362700" algn="l"/>
              </a:tabLst>
            </a:pPr>
            <a:r>
              <a:rPr lang="en-US" altLang="en-US" sz="2800" dirty="0">
                <a:solidFill>
                  <a:schemeClr val="accent6"/>
                </a:solidFill>
                <a:effectLst>
                  <a:outerShdw blurRad="38100" dist="38100" dir="2700000" algn="tl">
                    <a:srgbClr val="000000">
                      <a:alpha val="43137"/>
                    </a:srgbClr>
                  </a:outerShdw>
                </a:effectLst>
                <a:latin typeface="Georgia" panose="02040502050405020303" pitchFamily="18" charset="0"/>
              </a:rPr>
              <a:t>Rotary Peace Centers</a:t>
            </a:r>
          </a:p>
        </p:txBody>
      </p:sp>
      <p:pic>
        <p:nvPicPr>
          <p:cNvPr id="8196" name="Picture 4">
            <a:extLst>
              <a:ext uri="{FF2B5EF4-FFF2-40B4-BE49-F238E27FC236}">
                <a16:creationId xmlns:a16="http://schemas.microsoft.com/office/drawing/2014/main" id="{DE8CF2DB-FF22-4F8A-B660-D0DA361FAAEC}"/>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321300" y="1219200"/>
            <a:ext cx="3665538" cy="2444750"/>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8197" name="Picture 5">
            <a:extLst>
              <a:ext uri="{FF2B5EF4-FFF2-40B4-BE49-F238E27FC236}">
                <a16:creationId xmlns:a16="http://schemas.microsoft.com/office/drawing/2014/main" id="{A92C83A3-844C-4958-9DDC-D31E2DB01554}"/>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878513" y="3725863"/>
            <a:ext cx="3074987" cy="2049462"/>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2" name="Rectangle 1">
            <a:extLst>
              <a:ext uri="{FF2B5EF4-FFF2-40B4-BE49-F238E27FC236}">
                <a16:creationId xmlns:a16="http://schemas.microsoft.com/office/drawing/2014/main" id="{E656B38B-719E-4384-91B1-0450DEDFDC8D}"/>
              </a:ext>
            </a:extLst>
          </p:cNvPr>
          <p:cNvSpPr/>
          <p:nvPr/>
        </p:nvSpPr>
        <p:spPr>
          <a:xfrm>
            <a:off x="304800" y="1295400"/>
            <a:ext cx="4876800" cy="3014662"/>
          </a:xfrm>
          <a:prstGeom prst="rect">
            <a:avLst/>
          </a:prstGeom>
          <a:solidFill>
            <a:schemeClr val="accent1">
              <a:alpha val="38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5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3" name="Picture 2" descr="Graphical user interface, text, application&#10;&#10;Description automatically generated">
            <a:extLst>
              <a:ext uri="{FF2B5EF4-FFF2-40B4-BE49-F238E27FC236}">
                <a16:creationId xmlns:a16="http://schemas.microsoft.com/office/drawing/2014/main" id="{81FD4853-1660-4296-87CF-5787242DE9F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631315" y="0"/>
            <a:ext cx="5881369" cy="6858000"/>
          </a:xfrm>
          <a:prstGeom prst="rect">
            <a:avLst/>
          </a:prstGeom>
        </p:spPr>
      </p:pic>
    </p:spTree>
    <p:extLst>
      <p:ext uri="{BB962C8B-B14F-4D97-AF65-F5344CB8AC3E}">
        <p14:creationId xmlns:p14="http://schemas.microsoft.com/office/powerpoint/2010/main" val="2917855275"/>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txBox="1">
            <a:spLocks/>
          </p:cNvSpPr>
          <p:nvPr/>
        </p:nvSpPr>
        <p:spPr>
          <a:xfrm>
            <a:off x="1649027" y="1996102"/>
            <a:ext cx="6208742" cy="3232475"/>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263129" marR="0" lvl="0" indent="-263129" algn="l" defTabSz="685800" rtl="0" eaLnBrk="1" fontAlgn="base" latinLnBrk="0" hangingPunct="1">
              <a:lnSpc>
                <a:spcPct val="100000"/>
              </a:lnSpc>
              <a:spcBef>
                <a:spcPct val="20000"/>
              </a:spcBef>
              <a:spcAft>
                <a:spcPct val="0"/>
              </a:spcAft>
              <a:buClrTx/>
              <a:buSzTx/>
              <a:buFontTx/>
              <a:buChar char="•"/>
              <a:tabLst/>
              <a:defRPr/>
            </a:pPr>
            <a:endParaRPr kumimoji="0" lang="en-US" sz="2400" b="0" i="0" u="none" strike="noStrike" kern="0" cap="none" spc="0" normalizeH="0" baseline="0" noProof="0">
              <a:ln>
                <a:noFill/>
              </a:ln>
              <a:solidFill>
                <a:srgbClr val="585858"/>
              </a:solidFill>
              <a:effectLst/>
              <a:uLnTx/>
              <a:uFillTx/>
              <a:latin typeface="Georgia" pitchFamily="18" charset="0"/>
              <a:ea typeface="+mn-ea"/>
              <a:cs typeface="Arial"/>
            </a:endParaRPr>
          </a:p>
        </p:txBody>
      </p:sp>
      <p:sp>
        <p:nvSpPr>
          <p:cNvPr id="4" name="Title 1"/>
          <p:cNvSpPr txBox="1">
            <a:spLocks/>
          </p:cNvSpPr>
          <p:nvPr/>
        </p:nvSpPr>
        <p:spPr>
          <a:xfrm>
            <a:off x="2343151" y="1176846"/>
            <a:ext cx="5514619" cy="505628"/>
          </a:xfrm>
          <a:prstGeom prst="rect">
            <a:avLst/>
          </a:prstGeom>
        </p:spPr>
        <p:txBody>
          <a:bodyPr vert="horz" lIns="68580" tIns="34290" rIns="68580" bIns="34290" rtlCol="0" anchor="t">
            <a:normAutofit/>
          </a:bodyPr>
          <a:lstStyle>
            <a:lvl1pPr algn="l" defTabSz="457200" rtl="0" eaLnBrk="1" latinLnBrk="0" hangingPunct="1">
              <a:lnSpc>
                <a:spcPct val="80000"/>
              </a:lnSpc>
              <a:spcBef>
                <a:spcPct val="0"/>
              </a:spcBef>
              <a:buNone/>
              <a:defRPr sz="4800" b="1" i="0" kern="1200" spc="-150" baseline="0">
                <a:solidFill>
                  <a:srgbClr val="005DAA"/>
                </a:solidFill>
                <a:latin typeface="Arial Narrow Bold"/>
                <a:ea typeface="+mj-ea"/>
                <a:cs typeface="Arial Narrow Bold"/>
              </a:defRPr>
            </a:lvl1pPr>
          </a:lstStyle>
          <a:p>
            <a:pPr marL="0" marR="0" lvl="0" indent="0" algn="l" defTabSz="457200" rtl="0" eaLnBrk="1" fontAlgn="auto" latinLnBrk="0" hangingPunct="1">
              <a:lnSpc>
                <a:spcPct val="80000"/>
              </a:lnSpc>
              <a:spcBef>
                <a:spcPct val="0"/>
              </a:spcBef>
              <a:spcAft>
                <a:spcPts val="0"/>
              </a:spcAft>
              <a:buClrTx/>
              <a:buSzTx/>
              <a:buFontTx/>
              <a:buNone/>
              <a:tabLst/>
              <a:defRPr/>
            </a:pPr>
            <a:r>
              <a:rPr kumimoji="0" lang="en-US" sz="2700" b="1" i="0" u="none" strike="noStrike" kern="1200" cap="none" spc="0" normalizeH="0" baseline="0" noProof="0">
                <a:ln>
                  <a:noFill/>
                </a:ln>
                <a:solidFill>
                  <a:srgbClr val="000000"/>
                </a:solidFill>
                <a:effectLst/>
                <a:uLnTx/>
                <a:uFillTx/>
                <a:latin typeface="Arial Narrow Bold"/>
                <a:ea typeface="+mj-ea"/>
              </a:rPr>
              <a:t>DISTRICT GRANTS; Application</a:t>
            </a:r>
          </a:p>
        </p:txBody>
      </p:sp>
      <p:sp>
        <p:nvSpPr>
          <p:cNvPr id="5" name="TextBox 4"/>
          <p:cNvSpPr txBox="1"/>
          <p:nvPr/>
        </p:nvSpPr>
        <p:spPr>
          <a:xfrm>
            <a:off x="1532965" y="1996102"/>
            <a:ext cx="5768789"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latin typeface="Arial" charset="0"/>
              <a:ea typeface="+mn-ea"/>
              <a:cs typeface="Arial" charset="0"/>
            </a:endParaRPr>
          </a:p>
        </p:txBody>
      </p:sp>
      <p:sp>
        <p:nvSpPr>
          <p:cNvPr id="2" name="TextBox 1">
            <a:extLst>
              <a:ext uri="{FF2B5EF4-FFF2-40B4-BE49-F238E27FC236}">
                <a16:creationId xmlns:a16="http://schemas.microsoft.com/office/drawing/2014/main" id="{750A2002-C8DB-49A8-B650-8F22C3A3543A}"/>
              </a:ext>
            </a:extLst>
          </p:cNvPr>
          <p:cNvSpPr txBox="1"/>
          <p:nvPr/>
        </p:nvSpPr>
        <p:spPr>
          <a:xfrm>
            <a:off x="457200" y="2057401"/>
            <a:ext cx="8172450" cy="1846659"/>
          </a:xfrm>
          <a:prstGeom prst="rect">
            <a:avLst/>
          </a:prstGeom>
          <a:noFill/>
        </p:spPr>
        <p:txBody>
          <a:bodyPr wrap="square" rtlCol="0">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3300" b="0" i="0" u="none" strike="noStrike" kern="1200" cap="none" spc="0" normalizeH="0" baseline="0" noProof="0">
                <a:ln>
                  <a:noFill/>
                </a:ln>
                <a:solidFill>
                  <a:srgbClr val="000000"/>
                </a:solidFill>
                <a:effectLst/>
                <a:uLnTx/>
                <a:uFillTx/>
                <a:latin typeface="Arial" charset="0"/>
                <a:ea typeface="+mn-ea"/>
                <a:cs typeface="Arial" charset="0"/>
              </a:rPr>
              <a:t>Application is complete when:</a:t>
            </a:r>
          </a:p>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3300" b="0" i="0" u="none" strike="noStrike" kern="1200" cap="none" spc="0" normalizeH="0" baseline="0" noProof="0">
              <a:ln>
                <a:noFill/>
              </a:ln>
              <a:solidFill>
                <a:srgbClr val="000000"/>
              </a:solidFill>
              <a:effectLst/>
              <a:uLnTx/>
              <a:uFillTx/>
              <a:latin typeface="Arial" charset="0"/>
              <a:ea typeface="+mn-ea"/>
              <a:cs typeface="Arial" charset="0"/>
            </a:endParaRPr>
          </a:p>
          <a:p>
            <a:pPr marL="428625" marR="0" lvl="0" indent="-428625" algn="l" defTabSz="914400" rtl="0" eaLnBrk="1" fontAlgn="base" latinLnBrk="0" hangingPunct="1">
              <a:lnSpc>
                <a:spcPct val="100000"/>
              </a:lnSpc>
              <a:spcBef>
                <a:spcPct val="0"/>
              </a:spcBef>
              <a:spcAft>
                <a:spcPct val="0"/>
              </a:spcAft>
              <a:buClrTx/>
              <a:buSzTx/>
              <a:buFont typeface="Arial" panose="020B0604020202020204" pitchFamily="34" charset="0"/>
              <a:buChar char="•"/>
              <a:tabLst/>
              <a:defRPr/>
            </a:pPr>
            <a:r>
              <a:rPr kumimoji="0" lang="en-US" sz="2400" b="0" i="0" u="none" strike="noStrike" kern="1200" cap="none" spc="0" normalizeH="0" baseline="0" noProof="0">
                <a:ln>
                  <a:noFill/>
                </a:ln>
                <a:solidFill>
                  <a:srgbClr val="000000"/>
                </a:solidFill>
                <a:effectLst/>
                <a:uLnTx/>
                <a:uFillTx/>
                <a:latin typeface="Arial" charset="0"/>
                <a:ea typeface="+mn-ea"/>
                <a:cs typeface="Arial" charset="0"/>
              </a:rPr>
              <a:t>Online application is correctly completed and signed</a:t>
            </a:r>
          </a:p>
          <a:p>
            <a:pPr marL="428625" marR="0" lvl="0" indent="-428625" algn="l" defTabSz="914400" rtl="0" eaLnBrk="1" fontAlgn="base" latinLnBrk="0" hangingPunct="1">
              <a:lnSpc>
                <a:spcPct val="100000"/>
              </a:lnSpc>
              <a:spcBef>
                <a:spcPct val="0"/>
              </a:spcBef>
              <a:spcAft>
                <a:spcPct val="0"/>
              </a:spcAft>
              <a:buClrTx/>
              <a:buSzTx/>
              <a:buFont typeface="Arial" panose="020B0604020202020204" pitchFamily="34" charset="0"/>
              <a:buChar char="•"/>
              <a:tabLst/>
              <a:defRPr/>
            </a:pPr>
            <a:r>
              <a:rPr kumimoji="0" lang="en-US" sz="2400" b="0" i="0" u="none" strike="noStrike" kern="1200" cap="none" spc="0" normalizeH="0" baseline="0" noProof="0">
                <a:ln>
                  <a:noFill/>
                </a:ln>
                <a:solidFill>
                  <a:srgbClr val="000000"/>
                </a:solidFill>
                <a:effectLst/>
                <a:uLnTx/>
                <a:uFillTx/>
                <a:latin typeface="Arial" charset="0"/>
                <a:ea typeface="+mn-ea"/>
                <a:cs typeface="Arial" charset="0"/>
              </a:rPr>
              <a:t>Club is qualified</a:t>
            </a:r>
          </a:p>
        </p:txBody>
      </p:sp>
    </p:spTree>
    <p:extLst>
      <p:ext uri="{BB962C8B-B14F-4D97-AF65-F5344CB8AC3E}">
        <p14:creationId xmlns:p14="http://schemas.microsoft.com/office/powerpoint/2010/main" val="1639174012"/>
      </p:ext>
    </p:extLst>
  </p:cSld>
  <p:clrMapOvr>
    <a:masterClrMapping/>
  </p:clrMapOvr>
  <p:transition spd="slow">
    <p:push dir="u"/>
  </p:transition>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txBox="1">
            <a:spLocks/>
          </p:cNvSpPr>
          <p:nvPr/>
        </p:nvSpPr>
        <p:spPr>
          <a:xfrm>
            <a:off x="1649027" y="1996102"/>
            <a:ext cx="6208742" cy="3232475"/>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263129" marR="0" lvl="0" indent="-263129" algn="l" defTabSz="685800" rtl="0" eaLnBrk="1" fontAlgn="base" latinLnBrk="0" hangingPunct="1">
              <a:lnSpc>
                <a:spcPct val="100000"/>
              </a:lnSpc>
              <a:spcBef>
                <a:spcPct val="20000"/>
              </a:spcBef>
              <a:spcAft>
                <a:spcPct val="0"/>
              </a:spcAft>
              <a:buClrTx/>
              <a:buSzTx/>
              <a:buFontTx/>
              <a:buChar char="•"/>
              <a:tabLst/>
              <a:defRPr/>
            </a:pPr>
            <a:endParaRPr kumimoji="0" lang="en-US" sz="2400" b="0" i="0" u="none" strike="noStrike" kern="0" cap="none" spc="0" normalizeH="0" baseline="0" noProof="0">
              <a:ln>
                <a:noFill/>
              </a:ln>
              <a:solidFill>
                <a:srgbClr val="585858"/>
              </a:solidFill>
              <a:effectLst/>
              <a:uLnTx/>
              <a:uFillTx/>
              <a:latin typeface="Georgia" pitchFamily="18" charset="0"/>
              <a:ea typeface="+mn-ea"/>
              <a:cs typeface="Arial"/>
            </a:endParaRPr>
          </a:p>
        </p:txBody>
      </p:sp>
      <p:sp>
        <p:nvSpPr>
          <p:cNvPr id="4" name="Title 1"/>
          <p:cNvSpPr txBox="1">
            <a:spLocks/>
          </p:cNvSpPr>
          <p:nvPr/>
        </p:nvSpPr>
        <p:spPr>
          <a:xfrm>
            <a:off x="2343151" y="1176846"/>
            <a:ext cx="5514619" cy="505628"/>
          </a:xfrm>
          <a:prstGeom prst="rect">
            <a:avLst/>
          </a:prstGeom>
        </p:spPr>
        <p:txBody>
          <a:bodyPr vert="horz" lIns="68580" tIns="34290" rIns="68580" bIns="34290" rtlCol="0" anchor="t">
            <a:normAutofit/>
          </a:bodyPr>
          <a:lstStyle>
            <a:lvl1pPr algn="l" defTabSz="457200" rtl="0" eaLnBrk="1" latinLnBrk="0" hangingPunct="1">
              <a:lnSpc>
                <a:spcPct val="80000"/>
              </a:lnSpc>
              <a:spcBef>
                <a:spcPct val="0"/>
              </a:spcBef>
              <a:buNone/>
              <a:defRPr sz="4800" b="1" i="0" kern="1200" spc="-150" baseline="0">
                <a:solidFill>
                  <a:srgbClr val="005DAA"/>
                </a:solidFill>
                <a:latin typeface="Arial Narrow Bold"/>
                <a:ea typeface="+mj-ea"/>
                <a:cs typeface="Arial Narrow Bold"/>
              </a:defRPr>
            </a:lvl1pPr>
          </a:lstStyle>
          <a:p>
            <a:pPr marL="0" marR="0" lvl="0" indent="0" algn="l" defTabSz="457200" rtl="0" eaLnBrk="1" fontAlgn="auto" latinLnBrk="0" hangingPunct="1">
              <a:lnSpc>
                <a:spcPct val="80000"/>
              </a:lnSpc>
              <a:spcBef>
                <a:spcPct val="0"/>
              </a:spcBef>
              <a:spcAft>
                <a:spcPts val="0"/>
              </a:spcAft>
              <a:buClrTx/>
              <a:buSzTx/>
              <a:buFontTx/>
              <a:buNone/>
              <a:tabLst/>
              <a:defRPr/>
            </a:pPr>
            <a:r>
              <a:rPr kumimoji="0" lang="en-US" sz="2700" b="1" i="0" u="none" strike="noStrike" kern="1200" cap="none" spc="0" normalizeH="0" baseline="0" noProof="0">
                <a:ln>
                  <a:noFill/>
                </a:ln>
                <a:solidFill>
                  <a:srgbClr val="000000"/>
                </a:solidFill>
                <a:effectLst/>
                <a:uLnTx/>
                <a:uFillTx/>
                <a:latin typeface="Arial Narrow Bold"/>
                <a:ea typeface="+mj-ea"/>
              </a:rPr>
              <a:t>DISTRICT GRANTS; Application</a:t>
            </a:r>
          </a:p>
        </p:txBody>
      </p:sp>
      <p:sp>
        <p:nvSpPr>
          <p:cNvPr id="5" name="TextBox 4"/>
          <p:cNvSpPr txBox="1"/>
          <p:nvPr/>
        </p:nvSpPr>
        <p:spPr>
          <a:xfrm>
            <a:off x="1532965" y="1996102"/>
            <a:ext cx="5768789"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latin typeface="Arial" charset="0"/>
              <a:ea typeface="+mn-ea"/>
              <a:cs typeface="Arial" charset="0"/>
            </a:endParaRPr>
          </a:p>
        </p:txBody>
      </p:sp>
      <p:sp>
        <p:nvSpPr>
          <p:cNvPr id="2" name="TextBox 1">
            <a:extLst>
              <a:ext uri="{FF2B5EF4-FFF2-40B4-BE49-F238E27FC236}">
                <a16:creationId xmlns:a16="http://schemas.microsoft.com/office/drawing/2014/main" id="{750A2002-C8DB-49A8-B650-8F22C3A3543A}"/>
              </a:ext>
            </a:extLst>
          </p:cNvPr>
          <p:cNvSpPr txBox="1"/>
          <p:nvPr/>
        </p:nvSpPr>
        <p:spPr>
          <a:xfrm>
            <a:off x="457200" y="2057400"/>
            <a:ext cx="8172450" cy="2354491"/>
          </a:xfrm>
          <a:prstGeom prst="rect">
            <a:avLst/>
          </a:prstGeom>
          <a:noFill/>
        </p:spPr>
        <p:txBody>
          <a:bodyPr wrap="square" rtlCol="0">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3300" b="0" i="0" u="none" strike="noStrike" kern="1200" cap="none" spc="0" normalizeH="0" baseline="0" noProof="0">
                <a:ln>
                  <a:noFill/>
                </a:ln>
                <a:solidFill>
                  <a:srgbClr val="000000"/>
                </a:solidFill>
                <a:effectLst/>
                <a:uLnTx/>
                <a:uFillTx/>
                <a:latin typeface="Arial" charset="0"/>
                <a:ea typeface="+mn-ea"/>
                <a:cs typeface="Arial" charset="0"/>
              </a:rPr>
              <a:t>Second and third applications:</a:t>
            </a:r>
          </a:p>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3300" b="0" i="0" u="none" strike="noStrike" kern="1200" cap="none" spc="0" normalizeH="0" baseline="0" noProof="0">
              <a:ln>
                <a:noFill/>
              </a:ln>
              <a:solidFill>
                <a:srgbClr val="000000"/>
              </a:solidFill>
              <a:effectLst/>
              <a:uLnTx/>
              <a:uFillTx/>
              <a:latin typeface="Arial" charset="0"/>
              <a:ea typeface="+mn-ea"/>
              <a:cs typeface="Arial" charset="0"/>
            </a:endParaRPr>
          </a:p>
          <a:p>
            <a:pPr marL="428625" marR="0" lvl="0" indent="-428625" algn="l" defTabSz="914400" rtl="0" eaLnBrk="1" fontAlgn="base" latinLnBrk="0" hangingPunct="1">
              <a:lnSpc>
                <a:spcPct val="100000"/>
              </a:lnSpc>
              <a:spcBef>
                <a:spcPct val="0"/>
              </a:spcBef>
              <a:spcAft>
                <a:spcPct val="0"/>
              </a:spcAft>
              <a:buClrTx/>
              <a:buSzTx/>
              <a:buFont typeface="Arial" panose="020B0604020202020204" pitchFamily="34" charset="0"/>
              <a:buChar char="•"/>
              <a:tabLst/>
              <a:defRPr/>
            </a:pPr>
            <a:r>
              <a:rPr lang="en-US" sz="2700" i="0">
                <a:solidFill>
                  <a:srgbClr val="000000"/>
                </a:solidFill>
              </a:rPr>
              <a:t>Will be f</a:t>
            </a:r>
            <a:r>
              <a:rPr kumimoji="0" lang="en-US" sz="2700" b="0" i="0" u="none" strike="noStrike" kern="1200" cap="none" spc="0" normalizeH="0" baseline="0" noProof="0" err="1">
                <a:ln>
                  <a:noFill/>
                </a:ln>
                <a:solidFill>
                  <a:srgbClr val="000000"/>
                </a:solidFill>
                <a:effectLst/>
                <a:uLnTx/>
                <a:uFillTx/>
                <a:latin typeface="Arial" charset="0"/>
                <a:ea typeface="+mn-ea"/>
                <a:cs typeface="Arial" charset="0"/>
              </a:rPr>
              <a:t>unded</a:t>
            </a:r>
            <a:r>
              <a:rPr kumimoji="0" lang="en-US" sz="2700" b="0" i="0" u="none" strike="noStrike" kern="1200" cap="none" spc="0" normalizeH="0" baseline="0" noProof="0">
                <a:ln>
                  <a:noFill/>
                </a:ln>
                <a:solidFill>
                  <a:srgbClr val="000000"/>
                </a:solidFill>
                <a:effectLst/>
                <a:uLnTx/>
                <a:uFillTx/>
                <a:latin typeface="Arial" charset="0"/>
                <a:ea typeface="+mn-ea"/>
                <a:cs typeface="Arial" charset="0"/>
              </a:rPr>
              <a:t> if possible</a:t>
            </a:r>
          </a:p>
          <a:p>
            <a:pPr marL="428625" marR="0" lvl="0" indent="-428625" algn="l" defTabSz="914400" rtl="0" eaLnBrk="1" fontAlgn="base" latinLnBrk="0" hangingPunct="1">
              <a:lnSpc>
                <a:spcPct val="100000"/>
              </a:lnSpc>
              <a:spcBef>
                <a:spcPct val="0"/>
              </a:spcBef>
              <a:spcAft>
                <a:spcPct val="0"/>
              </a:spcAft>
              <a:buClrTx/>
              <a:buSzTx/>
              <a:buFont typeface="Arial" panose="020B0604020202020204" pitchFamily="34" charset="0"/>
              <a:buChar char="•"/>
              <a:tabLst/>
              <a:defRPr/>
            </a:pPr>
            <a:r>
              <a:rPr kumimoji="0" lang="en-US" sz="2700" b="0" i="0" u="none" strike="noStrike" kern="1200" cap="none" spc="0" normalizeH="0" baseline="0" noProof="0">
                <a:ln>
                  <a:noFill/>
                </a:ln>
                <a:solidFill>
                  <a:srgbClr val="000000"/>
                </a:solidFill>
                <a:effectLst/>
                <a:uLnTx/>
                <a:uFillTx/>
                <a:latin typeface="Arial" charset="0"/>
                <a:ea typeface="+mn-ea"/>
                <a:cs typeface="Arial" charset="0"/>
              </a:rPr>
              <a:t>Identify your club’s first priority project in the application.</a:t>
            </a:r>
            <a:endParaRPr kumimoji="0" lang="en-US" sz="1800" b="0" i="0" u="none" strike="noStrike" kern="1200" cap="none" spc="0" normalizeH="0" baseline="0" noProof="0">
              <a:ln>
                <a:noFill/>
              </a:ln>
              <a:solidFill>
                <a:srgbClr val="000000"/>
              </a:solidFill>
              <a:effectLst/>
              <a:uLnTx/>
              <a:uFillTx/>
              <a:latin typeface="Arial" charset="0"/>
              <a:ea typeface="+mn-ea"/>
              <a:cs typeface="Arial" charset="0"/>
            </a:endParaRPr>
          </a:p>
        </p:txBody>
      </p:sp>
    </p:spTree>
    <p:extLst>
      <p:ext uri="{BB962C8B-B14F-4D97-AF65-F5344CB8AC3E}">
        <p14:creationId xmlns:p14="http://schemas.microsoft.com/office/powerpoint/2010/main" val="3115086904"/>
      </p:ext>
    </p:extLst>
  </p:cSld>
  <p:clrMapOvr>
    <a:masterClrMapping/>
  </p:clrMapOvr>
  <p:transition spd="slow">
    <p:push dir="u"/>
  </p:transition>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txBox="1">
            <a:spLocks/>
          </p:cNvSpPr>
          <p:nvPr/>
        </p:nvSpPr>
        <p:spPr>
          <a:xfrm>
            <a:off x="1649028" y="1996102"/>
            <a:ext cx="6523423" cy="3232475"/>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263129" marR="0" lvl="0" indent="-263129" algn="l" defTabSz="685800" rtl="0" eaLnBrk="1" fontAlgn="base" latinLnBrk="0" hangingPunct="1">
              <a:lnSpc>
                <a:spcPct val="85000"/>
              </a:lnSpc>
              <a:spcBef>
                <a:spcPct val="20000"/>
              </a:spcBef>
              <a:spcAft>
                <a:spcPct val="0"/>
              </a:spcAft>
              <a:buClrTx/>
              <a:buSzTx/>
              <a:buFontTx/>
              <a:buChar char="•"/>
              <a:tabLst/>
              <a:defRPr/>
            </a:pPr>
            <a:r>
              <a:rPr kumimoji="0" lang="en-US" sz="2100" b="0" i="0" u="none" strike="noStrike" kern="0" cap="none" spc="0" normalizeH="0" baseline="0" noProof="0">
                <a:ln>
                  <a:noFill/>
                </a:ln>
                <a:solidFill>
                  <a:srgbClr val="585858"/>
                </a:solidFill>
                <a:effectLst/>
                <a:uLnTx/>
                <a:uFillTx/>
                <a:latin typeface="Georgia" pitchFamily="18" charset="0"/>
                <a:ea typeface="+mn-ea"/>
                <a:cs typeface="Arial"/>
              </a:rPr>
              <a:t>Applications due: 		</a:t>
            </a:r>
          </a:p>
          <a:p>
            <a:pPr marL="863204" marR="0" lvl="2" indent="-263129" algn="l" defTabSz="685800" rtl="0" eaLnBrk="1" fontAlgn="base" latinLnBrk="0" hangingPunct="1">
              <a:lnSpc>
                <a:spcPct val="85000"/>
              </a:lnSpc>
              <a:spcBef>
                <a:spcPct val="20000"/>
              </a:spcBef>
              <a:spcAft>
                <a:spcPct val="0"/>
              </a:spcAft>
              <a:buClrTx/>
              <a:buSzTx/>
              <a:buFontTx/>
              <a:buChar char="•"/>
              <a:tabLst/>
              <a:defRPr/>
            </a:pPr>
            <a:r>
              <a:rPr kumimoji="0" lang="en-US" sz="2100" b="0" i="0" u="none" strike="noStrike" kern="0" cap="none" spc="0" normalizeH="0" baseline="0" noProof="0">
                <a:ln>
                  <a:noFill/>
                </a:ln>
                <a:solidFill>
                  <a:srgbClr val="FF0000"/>
                </a:solidFill>
                <a:effectLst/>
                <a:uLnTx/>
                <a:uFillTx/>
                <a:latin typeface="Georgia" pitchFamily="18" charset="0"/>
                <a:ea typeface="+mn-ea"/>
                <a:cs typeface="Arial"/>
              </a:rPr>
              <a:t>May 31, 2023</a:t>
            </a:r>
          </a:p>
          <a:p>
            <a:pPr marL="263129" marR="0" lvl="0" indent="-263129" algn="l" defTabSz="685800" rtl="0" eaLnBrk="1" fontAlgn="base" latinLnBrk="0" hangingPunct="1">
              <a:lnSpc>
                <a:spcPct val="85000"/>
              </a:lnSpc>
              <a:spcBef>
                <a:spcPct val="20000"/>
              </a:spcBef>
              <a:spcAft>
                <a:spcPct val="0"/>
              </a:spcAft>
              <a:buClrTx/>
              <a:buSzTx/>
              <a:buFont typeface="Arial"/>
              <a:buChar char="•"/>
              <a:tabLst/>
              <a:defRPr/>
            </a:pPr>
            <a:r>
              <a:rPr kumimoji="0" lang="en-US" sz="2100" b="0" i="0" u="none" strike="noStrike" kern="0" cap="none" spc="0" normalizeH="0" baseline="0" noProof="0">
                <a:ln>
                  <a:noFill/>
                </a:ln>
                <a:solidFill>
                  <a:srgbClr val="585858"/>
                </a:solidFill>
                <a:effectLst/>
                <a:uLnTx/>
                <a:uFillTx/>
                <a:latin typeface="Georgia" pitchFamily="18" charset="0"/>
                <a:ea typeface="+mn-ea"/>
                <a:cs typeface="Arial"/>
              </a:rPr>
              <a:t>The committee meets and submits the “Spending plan” to TRF before:</a:t>
            </a:r>
          </a:p>
          <a:p>
            <a:pPr marL="863204" marR="0" lvl="2" indent="-263129" algn="l" defTabSz="685800" rtl="0" eaLnBrk="1" fontAlgn="base" latinLnBrk="0" hangingPunct="1">
              <a:lnSpc>
                <a:spcPct val="85000"/>
              </a:lnSpc>
              <a:spcBef>
                <a:spcPct val="20000"/>
              </a:spcBef>
              <a:spcAft>
                <a:spcPct val="0"/>
              </a:spcAft>
              <a:buClrTx/>
              <a:buSzTx/>
              <a:buFont typeface="Arial" pitchFamily="34" charset="0"/>
              <a:buChar char="•"/>
              <a:tabLst/>
              <a:defRPr/>
            </a:pPr>
            <a:r>
              <a:rPr kumimoji="0" lang="en-US" sz="2100" b="0" i="0" u="none" strike="noStrike" kern="0" cap="none" spc="0" normalizeH="0" baseline="0" noProof="0">
                <a:ln>
                  <a:noFill/>
                </a:ln>
                <a:solidFill>
                  <a:srgbClr val="FF0000"/>
                </a:solidFill>
                <a:effectLst/>
                <a:uLnTx/>
                <a:uFillTx/>
                <a:latin typeface="Georgia" pitchFamily="18" charset="0"/>
                <a:ea typeface="+mn-ea"/>
                <a:cs typeface="Arial"/>
              </a:rPr>
              <a:t>June 30, 2023</a:t>
            </a:r>
          </a:p>
          <a:p>
            <a:pPr marL="263129" marR="0" lvl="0" indent="-263129" algn="l" defTabSz="685800" rtl="0" eaLnBrk="1" fontAlgn="base" latinLnBrk="0" hangingPunct="1">
              <a:lnSpc>
                <a:spcPct val="85000"/>
              </a:lnSpc>
              <a:spcBef>
                <a:spcPct val="20000"/>
              </a:spcBef>
              <a:spcAft>
                <a:spcPct val="0"/>
              </a:spcAft>
              <a:buClrTx/>
              <a:buSzTx/>
              <a:buFont typeface="Arial"/>
              <a:buChar char="•"/>
              <a:tabLst/>
              <a:defRPr/>
            </a:pPr>
            <a:r>
              <a:rPr kumimoji="0" lang="en-US" sz="2100" b="0" i="0" u="none" strike="noStrike" kern="0" cap="none" spc="0" normalizeH="0" baseline="0" noProof="0">
                <a:ln>
                  <a:noFill/>
                </a:ln>
                <a:solidFill>
                  <a:srgbClr val="585858"/>
                </a:solidFill>
                <a:effectLst/>
                <a:uLnTx/>
                <a:uFillTx/>
                <a:latin typeface="Georgia" pitchFamily="18" charset="0"/>
                <a:ea typeface="+mn-ea"/>
                <a:cs typeface="Arial"/>
              </a:rPr>
              <a:t>Money should arrive in </a:t>
            </a:r>
          </a:p>
          <a:p>
            <a:pPr marL="863204" marR="0" lvl="2" indent="-263129" algn="l" defTabSz="685800" rtl="0" eaLnBrk="1" fontAlgn="base" latinLnBrk="0" hangingPunct="1">
              <a:lnSpc>
                <a:spcPct val="85000"/>
              </a:lnSpc>
              <a:spcBef>
                <a:spcPct val="20000"/>
              </a:spcBef>
              <a:spcAft>
                <a:spcPct val="0"/>
              </a:spcAft>
              <a:buClrTx/>
              <a:buSzTx/>
              <a:buFont typeface="Arial"/>
              <a:buChar char="•"/>
              <a:tabLst/>
              <a:defRPr/>
            </a:pPr>
            <a:r>
              <a:rPr kumimoji="0" lang="en-US" sz="2100" b="0" i="0" u="none" strike="noStrike" kern="0" cap="none" spc="0" normalizeH="0" baseline="0" noProof="0">
                <a:ln>
                  <a:noFill/>
                </a:ln>
                <a:solidFill>
                  <a:srgbClr val="FF0000"/>
                </a:solidFill>
                <a:effectLst/>
                <a:uLnTx/>
                <a:uFillTx/>
                <a:latin typeface="Georgia" pitchFamily="18" charset="0"/>
                <a:ea typeface="+mn-ea"/>
                <a:cs typeface="Arial"/>
              </a:rPr>
              <a:t>July 2023</a:t>
            </a:r>
          </a:p>
          <a:p>
            <a:pPr marL="263129" marR="0" lvl="0" indent="-263129" algn="l" defTabSz="685800" rtl="0" eaLnBrk="1" fontAlgn="base" latinLnBrk="0" hangingPunct="1">
              <a:lnSpc>
                <a:spcPct val="85000"/>
              </a:lnSpc>
              <a:spcBef>
                <a:spcPct val="20000"/>
              </a:spcBef>
              <a:spcAft>
                <a:spcPct val="0"/>
              </a:spcAft>
              <a:buClrTx/>
              <a:buSzTx/>
              <a:buFont typeface="Arial"/>
              <a:buChar char="•"/>
              <a:tabLst/>
              <a:defRPr/>
            </a:pPr>
            <a:r>
              <a:rPr kumimoji="0" lang="en-US" sz="2100" b="0" i="0" u="none" strike="noStrike" kern="0" cap="none" spc="0" normalizeH="0" baseline="0" noProof="0">
                <a:ln>
                  <a:noFill/>
                </a:ln>
                <a:solidFill>
                  <a:srgbClr val="585858"/>
                </a:solidFill>
                <a:effectLst/>
                <a:uLnTx/>
                <a:uFillTx/>
                <a:latin typeface="Georgia" pitchFamily="18" charset="0"/>
                <a:ea typeface="+mn-ea"/>
                <a:cs typeface="Arial"/>
              </a:rPr>
              <a:t>Project </a:t>
            </a:r>
            <a:r>
              <a:rPr kumimoji="0" lang="en-US" sz="2100" b="0" i="1" u="none" strike="noStrike" kern="0" cap="none" spc="0" normalizeH="0" baseline="0" noProof="0">
                <a:ln>
                  <a:noFill/>
                </a:ln>
                <a:solidFill>
                  <a:srgbClr val="585858"/>
                </a:solidFill>
                <a:effectLst/>
                <a:uLnTx/>
                <a:uFillTx/>
                <a:latin typeface="Georgia" pitchFamily="18" charset="0"/>
                <a:ea typeface="+mn-ea"/>
                <a:cs typeface="Arial"/>
              </a:rPr>
              <a:t>final report </a:t>
            </a:r>
            <a:r>
              <a:rPr kumimoji="0" lang="en-US" sz="2100" b="0" i="0" u="none" strike="noStrike" kern="0" cap="none" spc="0" normalizeH="0" baseline="0" noProof="0">
                <a:ln>
                  <a:noFill/>
                </a:ln>
                <a:solidFill>
                  <a:srgbClr val="585858"/>
                </a:solidFill>
                <a:effectLst/>
                <a:uLnTx/>
                <a:uFillTx/>
                <a:latin typeface="Georgia" pitchFamily="18" charset="0"/>
                <a:ea typeface="+mn-ea"/>
                <a:cs typeface="Arial"/>
              </a:rPr>
              <a:t>due: </a:t>
            </a:r>
          </a:p>
          <a:p>
            <a:pPr marL="863204" marR="0" lvl="2" indent="-263129" algn="l" defTabSz="685800" rtl="0" eaLnBrk="1" fontAlgn="base" latinLnBrk="0" hangingPunct="1">
              <a:lnSpc>
                <a:spcPct val="85000"/>
              </a:lnSpc>
              <a:spcBef>
                <a:spcPct val="20000"/>
              </a:spcBef>
              <a:spcAft>
                <a:spcPct val="0"/>
              </a:spcAft>
              <a:buClrTx/>
              <a:buSzTx/>
              <a:buFont typeface="Arial"/>
              <a:buChar char="•"/>
              <a:tabLst/>
              <a:defRPr/>
            </a:pPr>
            <a:r>
              <a:rPr kumimoji="0" lang="en-US" sz="2100" b="0" i="0" u="none" strike="noStrike" kern="0" cap="none" spc="0" normalizeH="0" baseline="0" noProof="0">
                <a:ln>
                  <a:noFill/>
                </a:ln>
                <a:solidFill>
                  <a:srgbClr val="FF0000"/>
                </a:solidFill>
                <a:effectLst/>
                <a:uLnTx/>
                <a:uFillTx/>
                <a:latin typeface="Georgia" pitchFamily="18" charset="0"/>
                <a:ea typeface="+mn-ea"/>
                <a:cs typeface="Arial"/>
              </a:rPr>
              <a:t>April 30, 2024</a:t>
            </a:r>
          </a:p>
          <a:p>
            <a:pPr marL="263129" marR="0" lvl="0" indent="-263129" algn="l" defTabSz="685800" rtl="0" eaLnBrk="1" fontAlgn="base" latinLnBrk="0" hangingPunct="1">
              <a:lnSpc>
                <a:spcPct val="85000"/>
              </a:lnSpc>
              <a:spcBef>
                <a:spcPct val="20000"/>
              </a:spcBef>
              <a:spcAft>
                <a:spcPct val="0"/>
              </a:spcAft>
              <a:buClrTx/>
              <a:buSzTx/>
              <a:buFont typeface="Arial"/>
              <a:buNone/>
              <a:tabLst/>
              <a:defRPr/>
            </a:pPr>
            <a:endParaRPr kumimoji="0" lang="en-US" sz="2400" b="0" i="0" u="none" strike="noStrike" kern="0" cap="none" spc="0" normalizeH="0" baseline="0" noProof="0">
              <a:ln>
                <a:noFill/>
              </a:ln>
              <a:solidFill>
                <a:srgbClr val="585858"/>
              </a:solidFill>
              <a:effectLst/>
              <a:uLnTx/>
              <a:uFillTx/>
              <a:latin typeface="Georgia" pitchFamily="18" charset="0"/>
              <a:ea typeface="+mn-ea"/>
              <a:cs typeface="Arial"/>
            </a:endParaRPr>
          </a:p>
          <a:p>
            <a:pPr marL="263129" marR="0" lvl="0" indent="-263129" algn="l" defTabSz="685800" rtl="0" eaLnBrk="1" fontAlgn="base" latinLnBrk="0" hangingPunct="1">
              <a:lnSpc>
                <a:spcPct val="85000"/>
              </a:lnSpc>
              <a:spcBef>
                <a:spcPct val="20000"/>
              </a:spcBef>
              <a:spcAft>
                <a:spcPct val="0"/>
              </a:spcAft>
              <a:buClrTx/>
              <a:buSzTx/>
              <a:buFont typeface="Arial"/>
              <a:buNone/>
              <a:tabLst/>
              <a:defRPr/>
            </a:pPr>
            <a:endParaRPr kumimoji="0" lang="en-US" sz="2400" b="0" i="0" u="none" strike="noStrike" kern="0" cap="none" spc="0" normalizeH="0" baseline="0" noProof="0">
              <a:ln>
                <a:noFill/>
              </a:ln>
              <a:solidFill>
                <a:srgbClr val="585858"/>
              </a:solidFill>
              <a:effectLst/>
              <a:uLnTx/>
              <a:uFillTx/>
              <a:latin typeface="Georgia" pitchFamily="18" charset="0"/>
              <a:ea typeface="+mn-ea"/>
              <a:cs typeface="Arial"/>
            </a:endParaRPr>
          </a:p>
          <a:p>
            <a:pPr marL="263129" marR="0" lvl="0" indent="-263129" algn="l" defTabSz="685800" rtl="0" eaLnBrk="1" fontAlgn="base" latinLnBrk="0" hangingPunct="1">
              <a:lnSpc>
                <a:spcPct val="85000"/>
              </a:lnSpc>
              <a:spcBef>
                <a:spcPct val="20000"/>
              </a:spcBef>
              <a:spcAft>
                <a:spcPct val="0"/>
              </a:spcAft>
              <a:buClrTx/>
              <a:buSzTx/>
              <a:buFont typeface="Arial"/>
              <a:buNone/>
              <a:tabLst/>
              <a:defRPr/>
            </a:pPr>
            <a:endParaRPr kumimoji="0" lang="en-US" sz="2400" b="0" i="0" u="none" strike="noStrike" kern="0" cap="none" spc="0" normalizeH="0" baseline="0" noProof="0">
              <a:ln>
                <a:noFill/>
              </a:ln>
              <a:solidFill>
                <a:srgbClr val="585858"/>
              </a:solidFill>
              <a:effectLst/>
              <a:uLnTx/>
              <a:uFillTx/>
              <a:latin typeface="Georgia" pitchFamily="18" charset="0"/>
              <a:ea typeface="+mn-ea"/>
              <a:cs typeface="Arial"/>
            </a:endParaRPr>
          </a:p>
        </p:txBody>
      </p:sp>
      <p:sp>
        <p:nvSpPr>
          <p:cNvPr id="4" name="Title 1"/>
          <p:cNvSpPr txBox="1">
            <a:spLocks/>
          </p:cNvSpPr>
          <p:nvPr/>
        </p:nvSpPr>
        <p:spPr>
          <a:xfrm>
            <a:off x="2343151" y="1176846"/>
            <a:ext cx="5519737" cy="505628"/>
          </a:xfrm>
          <a:prstGeom prst="rect">
            <a:avLst/>
          </a:prstGeom>
        </p:spPr>
        <p:txBody>
          <a:bodyPr vert="horz" lIns="68580" tIns="34290" rIns="68580" bIns="34290" rtlCol="0" anchor="t">
            <a:normAutofit/>
          </a:bodyPr>
          <a:lstStyle>
            <a:lvl1pPr algn="l" defTabSz="457200" rtl="0" eaLnBrk="1" latinLnBrk="0" hangingPunct="1">
              <a:lnSpc>
                <a:spcPct val="80000"/>
              </a:lnSpc>
              <a:spcBef>
                <a:spcPct val="0"/>
              </a:spcBef>
              <a:buNone/>
              <a:defRPr sz="4800" b="1" i="0" kern="1200" spc="-150" baseline="0">
                <a:solidFill>
                  <a:srgbClr val="005DAA"/>
                </a:solidFill>
                <a:latin typeface="Arial Narrow Bold"/>
                <a:ea typeface="+mj-ea"/>
                <a:cs typeface="Arial Narrow Bold"/>
              </a:defRPr>
            </a:lvl1pPr>
          </a:lstStyle>
          <a:p>
            <a:pPr marL="0" marR="0" lvl="0" indent="0" algn="l" defTabSz="457200" rtl="0" eaLnBrk="1" fontAlgn="auto" latinLnBrk="0" hangingPunct="1">
              <a:lnSpc>
                <a:spcPct val="80000"/>
              </a:lnSpc>
              <a:spcBef>
                <a:spcPct val="0"/>
              </a:spcBef>
              <a:spcAft>
                <a:spcPts val="0"/>
              </a:spcAft>
              <a:buClrTx/>
              <a:buSzTx/>
              <a:buFontTx/>
              <a:buNone/>
              <a:tabLst/>
              <a:defRPr/>
            </a:pPr>
            <a:r>
              <a:rPr kumimoji="0" lang="en-US" sz="2700" b="1" i="0" u="none" strike="noStrike" kern="1200" cap="none" spc="0" normalizeH="0" baseline="0" noProof="0">
                <a:ln>
                  <a:noFill/>
                </a:ln>
                <a:solidFill>
                  <a:srgbClr val="000000"/>
                </a:solidFill>
                <a:effectLst/>
                <a:uLnTx/>
                <a:uFillTx/>
                <a:latin typeface="Arial Narrow Bold"/>
                <a:ea typeface="+mj-ea"/>
              </a:rPr>
              <a:t>DISTRICT GRANTS: 	TIMELINE</a:t>
            </a:r>
            <a:r>
              <a:rPr kumimoji="0" lang="en-US" sz="2700" b="1" i="0" u="none" strike="noStrike" kern="1200" cap="none" spc="0" normalizeH="0" baseline="0" noProof="0">
                <a:ln>
                  <a:noFill/>
                </a:ln>
                <a:solidFill>
                  <a:prstClr val="white"/>
                </a:solidFill>
                <a:effectLst/>
                <a:uLnTx/>
                <a:uFillTx/>
                <a:latin typeface="Arial Narrow Bold"/>
                <a:ea typeface="+mj-ea"/>
              </a:rPr>
              <a:t>	</a:t>
            </a:r>
          </a:p>
        </p:txBody>
      </p:sp>
    </p:spTree>
    <p:extLst>
      <p:ext uri="{BB962C8B-B14F-4D97-AF65-F5344CB8AC3E}">
        <p14:creationId xmlns:p14="http://schemas.microsoft.com/office/powerpoint/2010/main" val="3872138401"/>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txBox="1">
            <a:spLocks/>
          </p:cNvSpPr>
          <p:nvPr/>
        </p:nvSpPr>
        <p:spPr>
          <a:xfrm>
            <a:off x="1200150" y="1996102"/>
            <a:ext cx="7029450" cy="3232475"/>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342900" marR="0" lvl="0" indent="-342900" algn="l" defTabSz="685800" rtl="0" eaLnBrk="1" fontAlgn="base" latinLnBrk="0" hangingPunct="1">
              <a:lnSpc>
                <a:spcPct val="100000"/>
              </a:lnSpc>
              <a:spcBef>
                <a:spcPct val="20000"/>
              </a:spcBef>
              <a:spcAft>
                <a:spcPct val="0"/>
              </a:spcAft>
              <a:buClrTx/>
              <a:buSzTx/>
              <a:buFontTx/>
              <a:buChar char="•"/>
              <a:tabLst/>
              <a:defRPr/>
            </a:pPr>
            <a:r>
              <a:rPr kumimoji="0" lang="en-US" sz="2100" b="0" i="0" u="none" strike="noStrike" kern="0" cap="none" spc="0" normalizeH="0" baseline="0" noProof="0">
                <a:ln>
                  <a:noFill/>
                </a:ln>
                <a:solidFill>
                  <a:srgbClr val="585858"/>
                </a:solidFill>
                <a:effectLst/>
                <a:uLnTx/>
                <a:uFillTx/>
                <a:latin typeface="Georgia" pitchFamily="18" charset="0"/>
                <a:ea typeface="+mn-ea"/>
                <a:cs typeface="Arial"/>
              </a:rPr>
              <a:t>All projects must be completed and reported by </a:t>
            </a:r>
            <a:r>
              <a:rPr kumimoji="0" lang="en-US" sz="2100" b="0" i="0" u="none" strike="noStrike" kern="0" cap="none" spc="0" normalizeH="0" baseline="0" noProof="0">
                <a:ln>
                  <a:noFill/>
                </a:ln>
                <a:solidFill>
                  <a:srgbClr val="FF0000"/>
                </a:solidFill>
                <a:effectLst/>
                <a:uLnTx/>
                <a:uFillTx/>
                <a:latin typeface="Georgia" pitchFamily="18" charset="0"/>
                <a:ea typeface="+mn-ea"/>
                <a:cs typeface="Arial"/>
              </a:rPr>
              <a:t>April 30, 2024</a:t>
            </a:r>
          </a:p>
          <a:p>
            <a:pPr marL="342900" marR="0" lvl="0" indent="-342900" algn="l" defTabSz="685800" rtl="0" eaLnBrk="1" fontAlgn="base" latinLnBrk="0" hangingPunct="1">
              <a:lnSpc>
                <a:spcPct val="100000"/>
              </a:lnSpc>
              <a:spcBef>
                <a:spcPct val="20000"/>
              </a:spcBef>
              <a:spcAft>
                <a:spcPct val="0"/>
              </a:spcAft>
              <a:buClrTx/>
              <a:buSzTx/>
              <a:buFontTx/>
              <a:buChar char="•"/>
              <a:tabLst/>
              <a:defRPr/>
            </a:pPr>
            <a:r>
              <a:rPr kumimoji="0" lang="en-US" sz="2100" b="0" i="0" u="none" strike="noStrike" kern="0" cap="none" spc="0" normalizeH="0" baseline="0" noProof="0">
                <a:ln>
                  <a:noFill/>
                </a:ln>
                <a:solidFill>
                  <a:srgbClr val="585858"/>
                </a:solidFill>
                <a:effectLst/>
                <a:uLnTx/>
                <a:uFillTx/>
                <a:latin typeface="Georgia" pitchFamily="18" charset="0"/>
                <a:ea typeface="+mn-ea"/>
                <a:cs typeface="Arial"/>
              </a:rPr>
              <a:t>Report form is available on the District website</a:t>
            </a:r>
          </a:p>
          <a:p>
            <a:pPr marL="342900" marR="0" lvl="0" indent="-342900" algn="l" defTabSz="685800" rtl="0" eaLnBrk="1" fontAlgn="base" latinLnBrk="0" hangingPunct="1">
              <a:lnSpc>
                <a:spcPct val="100000"/>
              </a:lnSpc>
              <a:spcBef>
                <a:spcPct val="20000"/>
              </a:spcBef>
              <a:spcAft>
                <a:spcPct val="0"/>
              </a:spcAft>
              <a:buClrTx/>
              <a:buSzTx/>
              <a:buFontTx/>
              <a:buChar char="•"/>
              <a:tabLst/>
              <a:defRPr/>
            </a:pPr>
            <a:r>
              <a:rPr lang="en-US" sz="2100" i="0" kern="0">
                <a:solidFill>
                  <a:srgbClr val="585858"/>
                </a:solidFill>
                <a:latin typeface="Georgia" pitchFamily="18" charset="0"/>
                <a:cs typeface="Arial"/>
              </a:rPr>
              <a:t>Upload in PDF format to the project page:</a:t>
            </a:r>
            <a:endParaRPr kumimoji="0" lang="en-US" sz="2100" b="0" i="0" u="none" strike="noStrike" kern="0" cap="none" spc="0" normalizeH="0" baseline="0" noProof="0">
              <a:ln>
                <a:noFill/>
              </a:ln>
              <a:solidFill>
                <a:srgbClr val="585858"/>
              </a:solidFill>
              <a:effectLst/>
              <a:uLnTx/>
              <a:uFillTx/>
              <a:latin typeface="Georgia" pitchFamily="18" charset="0"/>
              <a:ea typeface="+mn-ea"/>
              <a:cs typeface="Arial"/>
            </a:endParaRPr>
          </a:p>
          <a:p>
            <a:pPr marL="742950" marR="0" lvl="1" indent="-285750" algn="l" defTabSz="685800" rtl="0" eaLnBrk="1" fontAlgn="base" latinLnBrk="0" hangingPunct="1">
              <a:lnSpc>
                <a:spcPct val="100000"/>
              </a:lnSpc>
              <a:spcBef>
                <a:spcPct val="20000"/>
              </a:spcBef>
              <a:spcAft>
                <a:spcPct val="0"/>
              </a:spcAft>
              <a:buClrTx/>
              <a:buSzTx/>
              <a:buFontTx/>
              <a:buChar char="•"/>
              <a:tabLst/>
              <a:defRPr/>
            </a:pPr>
            <a:r>
              <a:rPr kumimoji="0" lang="en-US" sz="1800" b="0" i="0" u="none" strike="noStrike" kern="0" cap="none" spc="0" normalizeH="0" baseline="0" noProof="0">
                <a:ln>
                  <a:noFill/>
                </a:ln>
                <a:solidFill>
                  <a:srgbClr val="585858"/>
                </a:solidFill>
                <a:effectLst/>
                <a:uLnTx/>
                <a:uFillTx/>
                <a:latin typeface="Georgia" pitchFamily="18" charset="0"/>
                <a:ea typeface="+mn-ea"/>
                <a:cs typeface="Arial"/>
              </a:rPr>
              <a:t>A completed and </a:t>
            </a:r>
            <a:r>
              <a:rPr kumimoji="0" lang="en-US" sz="1800" b="0" i="0" u="sng" strike="noStrike" kern="0" cap="none" spc="0" normalizeH="0" baseline="0" noProof="0">
                <a:ln>
                  <a:noFill/>
                </a:ln>
                <a:solidFill>
                  <a:srgbClr val="585858"/>
                </a:solidFill>
                <a:effectLst/>
                <a:uLnTx/>
                <a:uFillTx/>
                <a:latin typeface="Georgia" pitchFamily="18" charset="0"/>
                <a:ea typeface="+mn-ea"/>
                <a:cs typeface="Arial"/>
              </a:rPr>
              <a:t>signed</a:t>
            </a:r>
            <a:r>
              <a:rPr kumimoji="0" lang="en-US" sz="1800" b="0" i="0" u="none" strike="noStrike" kern="0" cap="none" spc="0" normalizeH="0" baseline="0" noProof="0">
                <a:ln>
                  <a:noFill/>
                </a:ln>
                <a:solidFill>
                  <a:srgbClr val="585858"/>
                </a:solidFill>
                <a:effectLst/>
                <a:uLnTx/>
                <a:uFillTx/>
                <a:latin typeface="Georgia" pitchFamily="18" charset="0"/>
                <a:ea typeface="+mn-ea"/>
                <a:cs typeface="Arial"/>
              </a:rPr>
              <a:t>  </a:t>
            </a:r>
            <a:r>
              <a:rPr kumimoji="0" lang="en-US" sz="1800" b="1" i="0" u="none" strike="noStrike" kern="0" cap="none" spc="0" normalizeH="0" baseline="0" noProof="0">
                <a:ln>
                  <a:noFill/>
                </a:ln>
                <a:solidFill>
                  <a:srgbClr val="585858"/>
                </a:solidFill>
                <a:effectLst/>
                <a:uLnTx/>
                <a:uFillTx/>
                <a:latin typeface="Georgia" pitchFamily="18" charset="0"/>
                <a:ea typeface="+mn-ea"/>
                <a:cs typeface="Arial"/>
              </a:rPr>
              <a:t>final report form</a:t>
            </a:r>
          </a:p>
          <a:p>
            <a:pPr marL="742950" marR="0" lvl="1" indent="-285750" algn="l" defTabSz="685800" rtl="0" eaLnBrk="1" fontAlgn="base" latinLnBrk="0" hangingPunct="1">
              <a:lnSpc>
                <a:spcPct val="100000"/>
              </a:lnSpc>
              <a:spcBef>
                <a:spcPct val="20000"/>
              </a:spcBef>
              <a:spcAft>
                <a:spcPct val="0"/>
              </a:spcAft>
              <a:buClrTx/>
              <a:buSzTx/>
              <a:buFontTx/>
              <a:buChar char="•"/>
              <a:tabLst/>
              <a:defRPr/>
            </a:pPr>
            <a:r>
              <a:rPr kumimoji="0" lang="en-US" sz="1800" b="0" i="0" u="none" strike="noStrike" kern="0" cap="none" spc="0" normalizeH="0" baseline="0" noProof="0">
                <a:ln>
                  <a:noFill/>
                </a:ln>
                <a:solidFill>
                  <a:srgbClr val="585858"/>
                </a:solidFill>
                <a:effectLst/>
                <a:uLnTx/>
                <a:uFillTx/>
                <a:latin typeface="Georgia" pitchFamily="18" charset="0"/>
                <a:ea typeface="+mn-ea"/>
                <a:cs typeface="Arial"/>
              </a:rPr>
              <a:t>Copies of all “</a:t>
            </a:r>
            <a:r>
              <a:rPr kumimoji="0" lang="en-US" sz="1800" b="1" i="0" u="none" strike="noStrike" kern="0" cap="none" spc="0" normalizeH="0" baseline="0" noProof="0">
                <a:ln>
                  <a:noFill/>
                </a:ln>
                <a:solidFill>
                  <a:srgbClr val="585858"/>
                </a:solidFill>
                <a:effectLst/>
                <a:uLnTx/>
                <a:uFillTx/>
                <a:latin typeface="Georgia" pitchFamily="18" charset="0"/>
                <a:ea typeface="+mn-ea"/>
                <a:cs typeface="Arial"/>
              </a:rPr>
              <a:t>paid</a:t>
            </a:r>
            <a:r>
              <a:rPr kumimoji="0" lang="en-US" sz="1800" b="0" i="0" u="none" strike="noStrike" kern="0" cap="none" spc="0" normalizeH="0" baseline="0" noProof="0">
                <a:ln>
                  <a:noFill/>
                </a:ln>
                <a:solidFill>
                  <a:srgbClr val="585858"/>
                </a:solidFill>
                <a:effectLst/>
                <a:uLnTx/>
                <a:uFillTx/>
                <a:latin typeface="Georgia" pitchFamily="18" charset="0"/>
                <a:ea typeface="+mn-ea"/>
                <a:cs typeface="Arial"/>
              </a:rPr>
              <a:t>” receipts</a:t>
            </a:r>
          </a:p>
          <a:p>
            <a:pPr marL="742950" marR="0" lvl="1" indent="-285750" algn="l" defTabSz="685800" rtl="0" eaLnBrk="1" fontAlgn="base" latinLnBrk="0" hangingPunct="1">
              <a:lnSpc>
                <a:spcPct val="100000"/>
              </a:lnSpc>
              <a:spcBef>
                <a:spcPct val="20000"/>
              </a:spcBef>
              <a:spcAft>
                <a:spcPct val="0"/>
              </a:spcAft>
              <a:buClrTx/>
              <a:buSzTx/>
              <a:buFontTx/>
              <a:buChar char="•"/>
              <a:tabLst/>
              <a:defRPr/>
            </a:pPr>
            <a:r>
              <a:rPr kumimoji="0" lang="en-US" sz="1800" b="0" i="0" u="none" strike="noStrike" kern="0" cap="none" spc="0" normalizeH="0" baseline="0" noProof="0">
                <a:ln>
                  <a:noFill/>
                </a:ln>
                <a:solidFill>
                  <a:srgbClr val="585858"/>
                </a:solidFill>
                <a:effectLst/>
                <a:uLnTx/>
                <a:uFillTx/>
                <a:latin typeface="Georgia" pitchFamily="18" charset="0"/>
                <a:ea typeface="+mn-ea"/>
                <a:cs typeface="Arial"/>
              </a:rPr>
              <a:t>Project photos (preferred, not required)</a:t>
            </a:r>
          </a:p>
        </p:txBody>
      </p:sp>
      <p:sp>
        <p:nvSpPr>
          <p:cNvPr id="4" name="Title 1"/>
          <p:cNvSpPr txBox="1">
            <a:spLocks/>
          </p:cNvSpPr>
          <p:nvPr/>
        </p:nvSpPr>
        <p:spPr>
          <a:xfrm>
            <a:off x="1543051" y="1176846"/>
            <a:ext cx="6314719" cy="505628"/>
          </a:xfrm>
          <a:prstGeom prst="rect">
            <a:avLst/>
          </a:prstGeom>
        </p:spPr>
        <p:txBody>
          <a:bodyPr vert="horz" lIns="68580" tIns="34290" rIns="68580" bIns="34290" rtlCol="0" anchor="t">
            <a:normAutofit/>
          </a:bodyPr>
          <a:lstStyle>
            <a:lvl1pPr algn="l" defTabSz="457200" rtl="0" eaLnBrk="1" latinLnBrk="0" hangingPunct="1">
              <a:lnSpc>
                <a:spcPct val="80000"/>
              </a:lnSpc>
              <a:spcBef>
                <a:spcPct val="0"/>
              </a:spcBef>
              <a:buNone/>
              <a:defRPr sz="4800" b="1" i="0" kern="1200" spc="-150" baseline="0">
                <a:solidFill>
                  <a:srgbClr val="005DAA"/>
                </a:solidFill>
                <a:latin typeface="Arial Narrow Bold"/>
                <a:ea typeface="+mj-ea"/>
                <a:cs typeface="Arial Narrow Bold"/>
              </a:defRPr>
            </a:lvl1pPr>
          </a:lstStyle>
          <a:p>
            <a:pPr marL="0" marR="0" lvl="0" indent="0" algn="l" defTabSz="457200" rtl="0" eaLnBrk="1" fontAlgn="auto" latinLnBrk="0" hangingPunct="1">
              <a:lnSpc>
                <a:spcPct val="80000"/>
              </a:lnSpc>
              <a:spcBef>
                <a:spcPct val="0"/>
              </a:spcBef>
              <a:spcAft>
                <a:spcPts val="0"/>
              </a:spcAft>
              <a:buClrTx/>
              <a:buSzTx/>
              <a:buFontTx/>
              <a:buNone/>
              <a:tabLst/>
              <a:defRPr/>
            </a:pPr>
            <a:r>
              <a:rPr kumimoji="0" lang="en-US" sz="2700" b="1" i="0" u="none" strike="noStrike" kern="1200" cap="none" spc="0" normalizeH="0" baseline="0" noProof="0">
                <a:ln>
                  <a:noFill/>
                </a:ln>
                <a:solidFill>
                  <a:srgbClr val="000000"/>
                </a:solidFill>
                <a:effectLst/>
                <a:uLnTx/>
                <a:uFillTx/>
                <a:latin typeface="Arial Narrow Bold"/>
                <a:ea typeface="+mj-ea"/>
              </a:rPr>
              <a:t>DISTRICT GRANT :    </a:t>
            </a:r>
            <a:r>
              <a:rPr kumimoji="0" lang="en-US" sz="3000" b="1" i="0" u="none" strike="noStrike" kern="1200" cap="none" spc="0" normalizeH="0" baseline="0" noProof="0">
                <a:ln>
                  <a:noFill/>
                </a:ln>
                <a:solidFill>
                  <a:srgbClr val="000000"/>
                </a:solidFill>
                <a:effectLst/>
                <a:uLnTx/>
                <a:uFillTx/>
                <a:latin typeface="Arial Narrow Bold"/>
                <a:ea typeface="+mj-ea"/>
              </a:rPr>
              <a:t>Final Report</a:t>
            </a:r>
          </a:p>
        </p:txBody>
      </p:sp>
    </p:spTree>
    <p:extLst>
      <p:ext uri="{BB962C8B-B14F-4D97-AF65-F5344CB8AC3E}">
        <p14:creationId xmlns:p14="http://schemas.microsoft.com/office/powerpoint/2010/main" val="1984478745"/>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txBox="1">
            <a:spLocks/>
          </p:cNvSpPr>
          <p:nvPr/>
        </p:nvSpPr>
        <p:spPr>
          <a:xfrm>
            <a:off x="1200150" y="1996102"/>
            <a:ext cx="7029450" cy="3232475"/>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342900" marR="0" lvl="0" indent="-342900" algn="l" defTabSz="685800" rtl="0" eaLnBrk="1" fontAlgn="base" latinLnBrk="0" hangingPunct="1">
              <a:lnSpc>
                <a:spcPct val="100000"/>
              </a:lnSpc>
              <a:spcBef>
                <a:spcPct val="20000"/>
              </a:spcBef>
              <a:spcAft>
                <a:spcPct val="0"/>
              </a:spcAft>
              <a:buClrTx/>
              <a:buSzTx/>
              <a:buFontTx/>
              <a:buChar char="•"/>
              <a:tabLst/>
              <a:defRPr/>
            </a:pPr>
            <a:r>
              <a:rPr kumimoji="0" lang="en-US" sz="2100" b="0" i="0" u="none" strike="noStrike" kern="0" cap="none" spc="0" normalizeH="0" baseline="0" noProof="0">
                <a:ln>
                  <a:noFill/>
                </a:ln>
                <a:solidFill>
                  <a:srgbClr val="585858"/>
                </a:solidFill>
                <a:effectLst/>
                <a:uLnTx/>
                <a:uFillTx/>
                <a:latin typeface="Georgia" pitchFamily="18" charset="0"/>
                <a:ea typeface="+mn-ea"/>
                <a:cs typeface="Arial"/>
              </a:rPr>
              <a:t>Deadlines</a:t>
            </a:r>
          </a:p>
          <a:p>
            <a:pPr lvl="1" indent="-342900" defTabSz="685800">
              <a:buFontTx/>
              <a:buChar char="•"/>
              <a:defRPr/>
            </a:pPr>
            <a:r>
              <a:rPr lang="en-US" sz="1400" i="0" kern="0">
                <a:solidFill>
                  <a:srgbClr val="585858"/>
                </a:solidFill>
                <a:latin typeface="Georgia" pitchFamily="18" charset="0"/>
                <a:cs typeface="Arial"/>
              </a:rPr>
              <a:t>Application</a:t>
            </a:r>
          </a:p>
          <a:p>
            <a:pPr lvl="1" indent="-342900" defTabSz="685800">
              <a:buFontTx/>
              <a:buChar char="•"/>
              <a:defRPr/>
            </a:pPr>
            <a:r>
              <a:rPr kumimoji="0" lang="en-US" sz="1400" b="0" i="0" u="none" strike="noStrike" kern="0" cap="none" spc="0" normalizeH="0" baseline="0" noProof="0">
                <a:ln>
                  <a:noFill/>
                </a:ln>
                <a:solidFill>
                  <a:srgbClr val="585858"/>
                </a:solidFill>
                <a:effectLst/>
                <a:uLnTx/>
                <a:uFillTx/>
                <a:latin typeface="Georgia" pitchFamily="18" charset="0"/>
                <a:ea typeface="+mn-ea"/>
                <a:cs typeface="Arial"/>
              </a:rPr>
              <a:t>Previous reports</a:t>
            </a:r>
          </a:p>
          <a:p>
            <a:pPr defTabSz="685800">
              <a:buFontTx/>
              <a:buChar char="•"/>
              <a:defRPr/>
            </a:pPr>
            <a:r>
              <a:rPr kumimoji="0" lang="en-US" sz="1800" b="0" i="0" u="none" strike="noStrike" kern="0" cap="none" spc="0" normalizeH="0" baseline="0" noProof="0">
                <a:ln>
                  <a:noFill/>
                </a:ln>
                <a:solidFill>
                  <a:srgbClr val="585858"/>
                </a:solidFill>
                <a:effectLst/>
                <a:uLnTx/>
                <a:uFillTx/>
                <a:latin typeface="Georgia" pitchFamily="18" charset="0"/>
                <a:ea typeface="+mn-ea"/>
                <a:cs typeface="Arial"/>
              </a:rPr>
              <a:t>Guidelines</a:t>
            </a:r>
          </a:p>
          <a:p>
            <a:pPr defTabSz="685800">
              <a:buFontTx/>
              <a:buChar char="•"/>
              <a:defRPr/>
            </a:pPr>
            <a:r>
              <a:rPr lang="en-US" sz="1800" i="0" kern="0">
                <a:solidFill>
                  <a:srgbClr val="585858"/>
                </a:solidFill>
                <a:latin typeface="Georgia" pitchFamily="18" charset="0"/>
                <a:cs typeface="Arial"/>
              </a:rPr>
              <a:t>Qualification</a:t>
            </a:r>
          </a:p>
          <a:p>
            <a:pPr lvl="1" defTabSz="685800">
              <a:buFontTx/>
              <a:buChar char="•"/>
              <a:defRPr/>
            </a:pPr>
            <a:r>
              <a:rPr lang="en-US" sz="1400" i="0" kern="0">
                <a:solidFill>
                  <a:srgbClr val="585858"/>
                </a:solidFill>
                <a:latin typeface="Georgia" pitchFamily="18" charset="0"/>
                <a:cs typeface="Arial"/>
              </a:rPr>
              <a:t>MOU</a:t>
            </a:r>
          </a:p>
          <a:p>
            <a:pPr lvl="1" defTabSz="685800">
              <a:buFontTx/>
              <a:buChar char="•"/>
              <a:defRPr/>
            </a:pPr>
            <a:r>
              <a:rPr kumimoji="0" lang="en-US" sz="1400" b="0" i="0" u="none" strike="noStrike" kern="0" cap="none" spc="0" normalizeH="0" baseline="0" noProof="0">
                <a:ln>
                  <a:noFill/>
                </a:ln>
                <a:solidFill>
                  <a:srgbClr val="585858"/>
                </a:solidFill>
                <a:effectLst/>
                <a:uLnTx/>
                <a:uFillTx/>
                <a:latin typeface="Georgia" pitchFamily="18" charset="0"/>
                <a:ea typeface="+mn-ea"/>
                <a:cs typeface="Arial"/>
              </a:rPr>
              <a:t>Giving</a:t>
            </a:r>
          </a:p>
          <a:p>
            <a:pPr lvl="1" defTabSz="685800">
              <a:buFontTx/>
              <a:buChar char="•"/>
              <a:defRPr/>
            </a:pPr>
            <a:r>
              <a:rPr lang="en-US" sz="1400" i="0" kern="0">
                <a:solidFill>
                  <a:srgbClr val="585858"/>
                </a:solidFill>
                <a:latin typeface="Georgia" pitchFamily="18" charset="0"/>
                <a:cs typeface="Arial"/>
              </a:rPr>
              <a:t>training</a:t>
            </a:r>
          </a:p>
          <a:p>
            <a:pPr defTabSz="685800">
              <a:buFontTx/>
              <a:buChar char="•"/>
              <a:defRPr/>
            </a:pPr>
            <a:r>
              <a:rPr lang="en-US" sz="1800" i="0" kern="0">
                <a:solidFill>
                  <a:srgbClr val="585858"/>
                </a:solidFill>
                <a:latin typeface="Georgia" pitchFamily="18" charset="0"/>
                <a:cs typeface="Arial"/>
              </a:rPr>
              <a:t>Project s</a:t>
            </a:r>
            <a:r>
              <a:rPr kumimoji="0" lang="en-US" sz="1800" b="0" i="0" u="none" strike="noStrike" kern="0" cap="none" spc="0" normalizeH="0" baseline="0" noProof="0">
                <a:ln>
                  <a:noFill/>
                </a:ln>
                <a:solidFill>
                  <a:srgbClr val="585858"/>
                </a:solidFill>
                <a:effectLst/>
                <a:uLnTx/>
                <a:uFillTx/>
                <a:latin typeface="Georgia" pitchFamily="18" charset="0"/>
                <a:ea typeface="+mn-ea"/>
                <a:cs typeface="Arial"/>
              </a:rPr>
              <a:t>tart and end dates</a:t>
            </a:r>
          </a:p>
          <a:p>
            <a:pPr defTabSz="685800">
              <a:buFontTx/>
              <a:buChar char="•"/>
              <a:defRPr/>
            </a:pPr>
            <a:r>
              <a:rPr kumimoji="0" lang="en-US" sz="1800" b="0" i="0" u="none" strike="noStrike" kern="0" cap="none" spc="0" normalizeH="0" baseline="0" noProof="0">
                <a:ln>
                  <a:noFill/>
                </a:ln>
                <a:solidFill>
                  <a:srgbClr val="585858"/>
                </a:solidFill>
                <a:effectLst/>
                <a:uLnTx/>
                <a:uFillTx/>
                <a:latin typeface="Georgia" pitchFamily="18" charset="0"/>
                <a:ea typeface="+mn-ea"/>
                <a:cs typeface="Arial"/>
              </a:rPr>
              <a:t>Pay attention to website emails</a:t>
            </a:r>
          </a:p>
        </p:txBody>
      </p:sp>
      <p:sp>
        <p:nvSpPr>
          <p:cNvPr id="4" name="Title 1"/>
          <p:cNvSpPr txBox="1">
            <a:spLocks/>
          </p:cNvSpPr>
          <p:nvPr/>
        </p:nvSpPr>
        <p:spPr>
          <a:xfrm>
            <a:off x="1543051" y="1176846"/>
            <a:ext cx="6314719" cy="505628"/>
          </a:xfrm>
          <a:prstGeom prst="rect">
            <a:avLst/>
          </a:prstGeom>
        </p:spPr>
        <p:txBody>
          <a:bodyPr vert="horz" lIns="68580" tIns="34290" rIns="68580" bIns="34290" rtlCol="0" anchor="t">
            <a:normAutofit/>
          </a:bodyPr>
          <a:lstStyle>
            <a:lvl1pPr algn="l" defTabSz="457200" rtl="0" eaLnBrk="1" latinLnBrk="0" hangingPunct="1">
              <a:lnSpc>
                <a:spcPct val="80000"/>
              </a:lnSpc>
              <a:spcBef>
                <a:spcPct val="0"/>
              </a:spcBef>
              <a:buNone/>
              <a:defRPr sz="4800" b="1" i="0" kern="1200" spc="-150" baseline="0">
                <a:solidFill>
                  <a:srgbClr val="005DAA"/>
                </a:solidFill>
                <a:latin typeface="Arial Narrow Bold"/>
                <a:ea typeface="+mj-ea"/>
                <a:cs typeface="Arial Narrow Bold"/>
              </a:defRPr>
            </a:lvl1pPr>
          </a:lstStyle>
          <a:p>
            <a:pPr marL="0" marR="0" lvl="0" indent="0" algn="l" defTabSz="457200" rtl="0" eaLnBrk="1" fontAlgn="auto" latinLnBrk="0" hangingPunct="1">
              <a:lnSpc>
                <a:spcPct val="80000"/>
              </a:lnSpc>
              <a:spcBef>
                <a:spcPct val="0"/>
              </a:spcBef>
              <a:spcAft>
                <a:spcPts val="0"/>
              </a:spcAft>
              <a:buClrTx/>
              <a:buSzTx/>
              <a:buFontTx/>
              <a:buNone/>
              <a:tabLst/>
              <a:defRPr/>
            </a:pPr>
            <a:r>
              <a:rPr kumimoji="0" lang="en-US" sz="2700" b="1" i="0" u="none" strike="noStrike" kern="1200" cap="none" spc="0" normalizeH="0" baseline="0" noProof="0">
                <a:ln>
                  <a:noFill/>
                </a:ln>
                <a:solidFill>
                  <a:srgbClr val="000000"/>
                </a:solidFill>
                <a:effectLst/>
                <a:uLnTx/>
                <a:uFillTx/>
                <a:latin typeface="Arial Narrow Bold"/>
                <a:ea typeface="+mj-ea"/>
              </a:rPr>
              <a:t>DISTRICT GRANT :    </a:t>
            </a:r>
            <a:r>
              <a:rPr kumimoji="0" lang="en-US" sz="3000" b="1" i="0" u="none" strike="noStrike" kern="1200" cap="none" spc="0" normalizeH="0" baseline="0" noProof="0">
                <a:ln>
                  <a:noFill/>
                </a:ln>
                <a:solidFill>
                  <a:srgbClr val="000000"/>
                </a:solidFill>
                <a:effectLst/>
                <a:uLnTx/>
                <a:uFillTx/>
                <a:latin typeface="Arial Narrow Bold"/>
                <a:ea typeface="+mj-ea"/>
              </a:rPr>
              <a:t>Troubleshooting</a:t>
            </a:r>
          </a:p>
        </p:txBody>
      </p:sp>
    </p:spTree>
    <p:extLst>
      <p:ext uri="{BB962C8B-B14F-4D97-AF65-F5344CB8AC3E}">
        <p14:creationId xmlns:p14="http://schemas.microsoft.com/office/powerpoint/2010/main" val="2416574266"/>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txBox="1">
            <a:spLocks/>
          </p:cNvSpPr>
          <p:nvPr/>
        </p:nvSpPr>
        <p:spPr>
          <a:xfrm>
            <a:off x="1200150" y="1996102"/>
            <a:ext cx="7029450" cy="3232475"/>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342900" marR="0" lvl="0" indent="-342900" algn="l" defTabSz="685800" rtl="0" eaLnBrk="1" fontAlgn="base" latinLnBrk="0" hangingPunct="1">
              <a:lnSpc>
                <a:spcPct val="100000"/>
              </a:lnSpc>
              <a:spcBef>
                <a:spcPct val="20000"/>
              </a:spcBef>
              <a:spcAft>
                <a:spcPct val="0"/>
              </a:spcAft>
              <a:buClrTx/>
              <a:buSzTx/>
              <a:buFontTx/>
              <a:buChar char="•"/>
              <a:tabLst/>
              <a:defRPr/>
            </a:pPr>
            <a:endParaRPr kumimoji="0" lang="en-US" sz="1800" b="0" i="0" u="none" strike="noStrike" kern="0" cap="none" spc="0" normalizeH="0" baseline="0" noProof="0">
              <a:ln>
                <a:noFill/>
              </a:ln>
              <a:solidFill>
                <a:srgbClr val="585858"/>
              </a:solidFill>
              <a:effectLst/>
              <a:uLnTx/>
              <a:uFillTx/>
              <a:latin typeface="Georgia" pitchFamily="18" charset="0"/>
              <a:ea typeface="+mn-ea"/>
              <a:cs typeface="Arial"/>
            </a:endParaRPr>
          </a:p>
        </p:txBody>
      </p:sp>
      <p:sp>
        <p:nvSpPr>
          <p:cNvPr id="4" name="Title 1"/>
          <p:cNvSpPr txBox="1">
            <a:spLocks/>
          </p:cNvSpPr>
          <p:nvPr/>
        </p:nvSpPr>
        <p:spPr>
          <a:xfrm>
            <a:off x="1543051" y="1176846"/>
            <a:ext cx="6314719" cy="880554"/>
          </a:xfrm>
          <a:prstGeom prst="rect">
            <a:avLst/>
          </a:prstGeom>
        </p:spPr>
        <p:txBody>
          <a:bodyPr vert="horz" lIns="68580" tIns="34290" rIns="68580" bIns="34290" rtlCol="0" anchor="t">
            <a:normAutofit/>
          </a:bodyPr>
          <a:lstStyle>
            <a:lvl1pPr algn="l" defTabSz="457200" rtl="0" eaLnBrk="1" latinLnBrk="0" hangingPunct="1">
              <a:lnSpc>
                <a:spcPct val="80000"/>
              </a:lnSpc>
              <a:spcBef>
                <a:spcPct val="0"/>
              </a:spcBef>
              <a:buNone/>
              <a:defRPr sz="4800" b="1" i="0" kern="1200" spc="-150" baseline="0">
                <a:solidFill>
                  <a:srgbClr val="005DAA"/>
                </a:solidFill>
                <a:latin typeface="Arial Narrow Bold"/>
                <a:ea typeface="+mj-ea"/>
                <a:cs typeface="Arial Narrow Bold"/>
              </a:defRPr>
            </a:lvl1pPr>
          </a:lstStyle>
          <a:p>
            <a:pPr marL="0" marR="0" lvl="0" indent="0" algn="ctr" defTabSz="457200" rtl="0" eaLnBrk="1" fontAlgn="auto" latinLnBrk="0" hangingPunct="1">
              <a:lnSpc>
                <a:spcPct val="80000"/>
              </a:lnSpc>
              <a:spcBef>
                <a:spcPct val="0"/>
              </a:spcBef>
              <a:spcAft>
                <a:spcPts val="0"/>
              </a:spcAft>
              <a:buClrTx/>
              <a:buSzTx/>
              <a:buFontTx/>
              <a:buNone/>
              <a:tabLst/>
              <a:defRPr/>
            </a:pPr>
            <a:r>
              <a:rPr kumimoji="0" lang="en-US" sz="4000" b="1" i="0" u="none" strike="noStrike" kern="1200" cap="none" spc="0" normalizeH="0" baseline="0" noProof="0">
                <a:ln>
                  <a:noFill/>
                </a:ln>
                <a:solidFill>
                  <a:srgbClr val="000000"/>
                </a:solidFill>
                <a:effectLst/>
                <a:uLnTx/>
                <a:uFillTx/>
                <a:latin typeface="Arial Narrow Bold"/>
                <a:ea typeface="+mj-ea"/>
              </a:rPr>
              <a:t>The Big Picture</a:t>
            </a:r>
            <a:endParaRPr kumimoji="0" lang="en-US" sz="4400" b="1" i="0" u="none" strike="noStrike" kern="1200" cap="none" spc="0" normalizeH="0" baseline="0" noProof="0">
              <a:ln>
                <a:noFill/>
              </a:ln>
              <a:solidFill>
                <a:srgbClr val="000000"/>
              </a:solidFill>
              <a:effectLst/>
              <a:uLnTx/>
              <a:uFillTx/>
              <a:latin typeface="Arial Narrow Bold"/>
              <a:ea typeface="+mj-ea"/>
            </a:endParaRPr>
          </a:p>
        </p:txBody>
      </p:sp>
    </p:spTree>
    <p:extLst>
      <p:ext uri="{BB962C8B-B14F-4D97-AF65-F5344CB8AC3E}">
        <p14:creationId xmlns:p14="http://schemas.microsoft.com/office/powerpoint/2010/main" val="1685207209"/>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657350" y="416683"/>
            <a:ext cx="5829300" cy="1371599"/>
          </a:xfrm>
        </p:spPr>
        <p:txBody>
          <a:bodyPr/>
          <a:lstStyle/>
          <a:p>
            <a:r>
              <a:rPr lang="en-US" sz="4950">
                <a:solidFill>
                  <a:srgbClr val="C00000"/>
                </a:solidFill>
              </a:rPr>
              <a:t>         </a:t>
            </a:r>
            <a:r>
              <a:rPr lang="en-US" sz="3600" i="1">
                <a:solidFill>
                  <a:srgbClr val="C00000"/>
                </a:solidFill>
              </a:rPr>
              <a:t>Questions</a:t>
            </a:r>
            <a:r>
              <a:rPr lang="en-US" sz="4950" i="1">
                <a:solidFill>
                  <a:srgbClr val="C00000"/>
                </a:solidFill>
              </a:rPr>
              <a:t>?   </a:t>
            </a:r>
          </a:p>
        </p:txBody>
      </p:sp>
      <p:pic>
        <p:nvPicPr>
          <p:cNvPr id="4" name="Picture 3" descr="A boat on a rocky shore&#10;&#10;Description automatically generated with low confidence">
            <a:extLst>
              <a:ext uri="{FF2B5EF4-FFF2-40B4-BE49-F238E27FC236}">
                <a16:creationId xmlns:a16="http://schemas.microsoft.com/office/drawing/2014/main" id="{0AC146B9-C928-4B91-A8E8-FD7AC8D7771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93434" y="1788282"/>
            <a:ext cx="4957131" cy="3437074"/>
          </a:xfrm>
          <a:prstGeom prst="rect">
            <a:avLst/>
          </a:prstGeom>
        </p:spPr>
      </p:pic>
    </p:spTree>
    <p:extLst>
      <p:ext uri="{BB962C8B-B14F-4D97-AF65-F5344CB8AC3E}">
        <p14:creationId xmlns:p14="http://schemas.microsoft.com/office/powerpoint/2010/main" val="2851907727"/>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657350" y="1657351"/>
            <a:ext cx="5829300" cy="857250"/>
          </a:xfrm>
        </p:spPr>
        <p:txBody>
          <a:bodyPr/>
          <a:lstStyle/>
          <a:p>
            <a:r>
              <a:rPr lang="en-US" dirty="0">
                <a:solidFill>
                  <a:srgbClr val="FF0000"/>
                </a:solidFill>
              </a:rPr>
              <a:t>Session 3</a:t>
            </a:r>
          </a:p>
        </p:txBody>
      </p:sp>
      <p:sp>
        <p:nvSpPr>
          <p:cNvPr id="3" name="Subtitle 2"/>
          <p:cNvSpPr>
            <a:spLocks noGrp="1"/>
          </p:cNvSpPr>
          <p:nvPr>
            <p:ph type="subTitle" idx="1"/>
          </p:nvPr>
        </p:nvSpPr>
        <p:spPr>
          <a:xfrm>
            <a:off x="2171700" y="3543300"/>
            <a:ext cx="4800600" cy="1543050"/>
          </a:xfrm>
        </p:spPr>
        <p:txBody>
          <a:bodyPr/>
          <a:lstStyle/>
          <a:p>
            <a:r>
              <a:rPr lang="en-US" sz="3000" dirty="0"/>
              <a:t>Global Grants</a:t>
            </a:r>
          </a:p>
        </p:txBody>
      </p:sp>
    </p:spTree>
    <p:extLst>
      <p:ext uri="{BB962C8B-B14F-4D97-AF65-F5344CB8AC3E}">
        <p14:creationId xmlns:p14="http://schemas.microsoft.com/office/powerpoint/2010/main" val="651732453"/>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22" name="Rectangle 2"/>
          <p:cNvSpPr>
            <a:spLocks noGrp="1" noChangeArrowheads="1"/>
          </p:cNvSpPr>
          <p:nvPr>
            <p:ph type="title"/>
          </p:nvPr>
        </p:nvSpPr>
        <p:spPr/>
        <p:txBody>
          <a:bodyPr/>
          <a:lstStyle/>
          <a:p>
            <a:r>
              <a:rPr lang="en-US" dirty="0"/>
              <a:t> </a:t>
            </a:r>
            <a:r>
              <a:rPr lang="en-US" b="1" dirty="0">
                <a:solidFill>
                  <a:srgbClr val="00B050"/>
                </a:solidFill>
              </a:rPr>
              <a:t>Global Grants</a:t>
            </a:r>
          </a:p>
        </p:txBody>
      </p:sp>
      <p:sp>
        <p:nvSpPr>
          <p:cNvPr id="286723" name="Rectangle 3"/>
          <p:cNvSpPr>
            <a:spLocks noGrp="1" noChangeArrowheads="1"/>
          </p:cNvSpPr>
          <p:nvPr>
            <p:ph idx="1"/>
          </p:nvPr>
        </p:nvSpPr>
        <p:spPr>
          <a:xfrm>
            <a:off x="285750" y="1828800"/>
            <a:ext cx="6457950" cy="3714750"/>
          </a:xfrm>
        </p:spPr>
        <p:txBody>
          <a:bodyPr/>
          <a:lstStyle/>
          <a:p>
            <a:pPr marL="342900" indent="-342900">
              <a:spcBef>
                <a:spcPts val="900"/>
              </a:spcBef>
              <a:buFont typeface="Arial" panose="020B0604020202020204" pitchFamily="34" charset="0"/>
              <a:buChar char="•"/>
            </a:pPr>
            <a:r>
              <a:rPr lang="en-US" sz="2100" dirty="0"/>
              <a:t>Fund </a:t>
            </a:r>
            <a:r>
              <a:rPr lang="en-US" sz="2100" b="1" i="1" dirty="0"/>
              <a:t>international</a:t>
            </a:r>
            <a:r>
              <a:rPr lang="en-US" sz="2100" dirty="0"/>
              <a:t>  projects, scholarships,                </a:t>
            </a:r>
          </a:p>
          <a:p>
            <a:pPr marL="0" indent="0">
              <a:spcBef>
                <a:spcPts val="900"/>
              </a:spcBef>
            </a:pPr>
            <a:r>
              <a:rPr lang="en-US" sz="2100" dirty="0"/>
              <a:t>        and vocational training teams</a:t>
            </a:r>
          </a:p>
          <a:p>
            <a:pPr marL="215504" indent="-215504">
              <a:spcBef>
                <a:spcPts val="900"/>
              </a:spcBef>
              <a:buFont typeface="Arial" pitchFamily="34" charset="0"/>
              <a:buChar char="•"/>
            </a:pPr>
            <a:r>
              <a:rPr lang="en-US" sz="2100" b="1" dirty="0"/>
              <a:t> Host Sponsor Club </a:t>
            </a:r>
            <a:r>
              <a:rPr lang="en-US" sz="2100" dirty="0"/>
              <a:t>(project location) and</a:t>
            </a:r>
          </a:p>
          <a:p>
            <a:pPr marL="0" indent="0">
              <a:spcBef>
                <a:spcPts val="900"/>
              </a:spcBef>
            </a:pPr>
            <a:r>
              <a:rPr lang="en-US" sz="2100" dirty="0"/>
              <a:t>       </a:t>
            </a:r>
            <a:r>
              <a:rPr lang="en-US" sz="2100" b="1" dirty="0"/>
              <a:t>International Sponsor Club </a:t>
            </a:r>
            <a:r>
              <a:rPr lang="en-US" sz="2100" dirty="0"/>
              <a:t>from</a:t>
            </a:r>
          </a:p>
          <a:p>
            <a:pPr marL="0" indent="0">
              <a:spcBef>
                <a:spcPts val="900"/>
              </a:spcBef>
            </a:pPr>
            <a:r>
              <a:rPr lang="en-US" sz="2100" dirty="0"/>
              <a:t>       another country (primary $ sponsor)</a:t>
            </a:r>
          </a:p>
          <a:p>
            <a:pPr marL="342900" indent="-342900">
              <a:spcBef>
                <a:spcPts val="900"/>
              </a:spcBef>
              <a:buFont typeface="Arial" panose="020B0604020202020204" pitchFamily="34" charset="0"/>
              <a:buChar char="•"/>
            </a:pPr>
            <a:r>
              <a:rPr lang="en-US" sz="2100" b="1" dirty="0"/>
              <a:t>$30,000 minimum </a:t>
            </a:r>
            <a:r>
              <a:rPr lang="en-US" sz="2100" dirty="0"/>
              <a:t>total project cost</a:t>
            </a:r>
          </a:p>
          <a:p>
            <a:pPr marL="342900" indent="-342900">
              <a:spcBef>
                <a:spcPts val="900"/>
              </a:spcBef>
              <a:buFont typeface="Arial" panose="020B0604020202020204" pitchFamily="34" charset="0"/>
              <a:buChar char="•"/>
            </a:pPr>
            <a:r>
              <a:rPr lang="en-US" sz="2100" dirty="0"/>
              <a:t>Must be </a:t>
            </a:r>
            <a:r>
              <a:rPr lang="en-US" sz="2100" b="1" dirty="0"/>
              <a:t>sustainable</a:t>
            </a:r>
            <a:r>
              <a:rPr lang="en-US" sz="2100" dirty="0"/>
              <a:t> with </a:t>
            </a:r>
            <a:r>
              <a:rPr lang="en-US" sz="2100" b="1" dirty="0"/>
              <a:t>measurable</a:t>
            </a:r>
            <a:r>
              <a:rPr lang="en-US" sz="2100" dirty="0"/>
              <a:t> outcomes</a:t>
            </a:r>
          </a:p>
          <a:p>
            <a:pPr marL="342900" indent="-342900">
              <a:spcBef>
                <a:spcPts val="900"/>
              </a:spcBef>
              <a:buFont typeface="Arial" panose="020B0604020202020204" pitchFamily="34" charset="0"/>
              <a:buChar char="•"/>
            </a:pPr>
            <a:r>
              <a:rPr lang="en-US" sz="2100" b="1" dirty="0"/>
              <a:t>Stewardship</a:t>
            </a:r>
            <a:r>
              <a:rPr lang="en-US" sz="2100" dirty="0"/>
              <a:t> requirements for clubs</a:t>
            </a:r>
          </a:p>
          <a:p>
            <a:pPr marL="342900" indent="-342900">
              <a:spcBef>
                <a:spcPts val="900"/>
              </a:spcBef>
              <a:buFont typeface="Arial" panose="020B0604020202020204" pitchFamily="34" charset="0"/>
              <a:buChar char="•"/>
            </a:pPr>
            <a:endParaRPr lang="en-US" sz="2100" dirty="0"/>
          </a:p>
          <a:p>
            <a:pPr marL="0" indent="0">
              <a:spcBef>
                <a:spcPts val="900"/>
              </a:spcBef>
            </a:pPr>
            <a:endParaRPr lang="en-US" sz="1800" dirty="0"/>
          </a:p>
        </p:txBody>
      </p:sp>
      <p:pic>
        <p:nvPicPr>
          <p:cNvPr id="286724" name="Picture 4" descr="MG59094_1"/>
          <p:cNvPicPr>
            <a:picLocks noChangeAspect="1" noChangeArrowheads="1"/>
          </p:cNvPicPr>
          <p:nvPr/>
        </p:nvPicPr>
        <p:blipFill>
          <a:blip r:embed="rId3" cstate="print"/>
          <a:srcRect/>
          <a:stretch>
            <a:fillRect/>
          </a:stretch>
        </p:blipFill>
        <p:spPr bwMode="auto">
          <a:xfrm>
            <a:off x="6800850" y="1802218"/>
            <a:ext cx="1943100" cy="5843588"/>
          </a:xfrm>
          <a:prstGeom prst="rect">
            <a:avLst/>
          </a:prstGeom>
          <a:noFill/>
        </p:spPr>
      </p:pic>
    </p:spTree>
    <p:extLst>
      <p:ext uri="{BB962C8B-B14F-4D97-AF65-F5344CB8AC3E}">
        <p14:creationId xmlns:p14="http://schemas.microsoft.com/office/powerpoint/2010/main" val="4019240824"/>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86723">
                                            <p:txEl>
                                              <p:pRg st="0" end="0"/>
                                            </p:txEl>
                                          </p:spTgt>
                                        </p:tgtEl>
                                        <p:attrNameLst>
                                          <p:attrName>style.visibility</p:attrName>
                                        </p:attrNameLst>
                                      </p:cBhvr>
                                      <p:to>
                                        <p:strVal val="visible"/>
                                      </p:to>
                                    </p:set>
                                    <p:animEffect transition="in" filter="fade">
                                      <p:cBhvr>
                                        <p:cTn id="7" dur="1000"/>
                                        <p:tgtEl>
                                          <p:spTgt spid="286723">
                                            <p:txEl>
                                              <p:pRg st="0" end="0"/>
                                            </p:txEl>
                                          </p:spTgt>
                                        </p:tgtEl>
                                      </p:cBhvr>
                                    </p:animEffect>
                                    <p:anim calcmode="lin" valueType="num">
                                      <p:cBhvr>
                                        <p:cTn id="8" dur="1000" fill="hold"/>
                                        <p:tgtEl>
                                          <p:spTgt spid="28672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286723">
                                            <p:txEl>
                                              <p:pRg st="0" end="0"/>
                                            </p:txEl>
                                          </p:spTgt>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286723">
                                            <p:txEl>
                                              <p:pRg st="1" end="1"/>
                                            </p:txEl>
                                          </p:spTgt>
                                        </p:tgtEl>
                                        <p:attrNameLst>
                                          <p:attrName>style.visibility</p:attrName>
                                        </p:attrNameLst>
                                      </p:cBhvr>
                                      <p:to>
                                        <p:strVal val="visible"/>
                                      </p:to>
                                    </p:set>
                                    <p:animEffect transition="in" filter="fade">
                                      <p:cBhvr>
                                        <p:cTn id="12" dur="1000"/>
                                        <p:tgtEl>
                                          <p:spTgt spid="286723">
                                            <p:txEl>
                                              <p:pRg st="1" end="1"/>
                                            </p:txEl>
                                          </p:spTgt>
                                        </p:tgtEl>
                                      </p:cBhvr>
                                    </p:animEffect>
                                    <p:anim calcmode="lin" valueType="num">
                                      <p:cBhvr>
                                        <p:cTn id="13" dur="1000" fill="hold"/>
                                        <p:tgtEl>
                                          <p:spTgt spid="286723">
                                            <p:txEl>
                                              <p:pRg st="1" end="1"/>
                                            </p:txEl>
                                          </p:spTgt>
                                        </p:tgtEl>
                                        <p:attrNameLst>
                                          <p:attrName>ppt_x</p:attrName>
                                        </p:attrNameLst>
                                      </p:cBhvr>
                                      <p:tavLst>
                                        <p:tav tm="0">
                                          <p:val>
                                            <p:strVal val="#ppt_x"/>
                                          </p:val>
                                        </p:tav>
                                        <p:tav tm="100000">
                                          <p:val>
                                            <p:strVal val="#ppt_x"/>
                                          </p:val>
                                        </p:tav>
                                      </p:tavLst>
                                    </p:anim>
                                    <p:anim calcmode="lin" valueType="num">
                                      <p:cBhvr>
                                        <p:cTn id="14" dur="1000" fill="hold"/>
                                        <p:tgtEl>
                                          <p:spTgt spid="28672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nodeType="clickEffect">
                                  <p:stCondLst>
                                    <p:cond delay="0"/>
                                  </p:stCondLst>
                                  <p:childTnLst>
                                    <p:set>
                                      <p:cBhvr>
                                        <p:cTn id="18" dur="1" fill="hold">
                                          <p:stCondLst>
                                            <p:cond delay="0"/>
                                          </p:stCondLst>
                                        </p:cTn>
                                        <p:tgtEl>
                                          <p:spTgt spid="286723">
                                            <p:txEl>
                                              <p:pRg st="2" end="2"/>
                                            </p:txEl>
                                          </p:spTgt>
                                        </p:tgtEl>
                                        <p:attrNameLst>
                                          <p:attrName>style.visibility</p:attrName>
                                        </p:attrNameLst>
                                      </p:cBhvr>
                                      <p:to>
                                        <p:strVal val="visible"/>
                                      </p:to>
                                    </p:set>
                                    <p:animEffect transition="in" filter="fade">
                                      <p:cBhvr>
                                        <p:cTn id="19" dur="1000"/>
                                        <p:tgtEl>
                                          <p:spTgt spid="286723">
                                            <p:txEl>
                                              <p:pRg st="2" end="2"/>
                                            </p:txEl>
                                          </p:spTgt>
                                        </p:tgtEl>
                                      </p:cBhvr>
                                    </p:animEffect>
                                    <p:anim calcmode="lin" valueType="num">
                                      <p:cBhvr>
                                        <p:cTn id="20" dur="1000" fill="hold"/>
                                        <p:tgtEl>
                                          <p:spTgt spid="286723">
                                            <p:txEl>
                                              <p:pRg st="2" end="2"/>
                                            </p:txEl>
                                          </p:spTgt>
                                        </p:tgtEl>
                                        <p:attrNameLst>
                                          <p:attrName>ppt_x</p:attrName>
                                        </p:attrNameLst>
                                      </p:cBhvr>
                                      <p:tavLst>
                                        <p:tav tm="0">
                                          <p:val>
                                            <p:strVal val="#ppt_x"/>
                                          </p:val>
                                        </p:tav>
                                        <p:tav tm="100000">
                                          <p:val>
                                            <p:strVal val="#ppt_x"/>
                                          </p:val>
                                        </p:tav>
                                      </p:tavLst>
                                    </p:anim>
                                    <p:anim calcmode="lin" valueType="num">
                                      <p:cBhvr>
                                        <p:cTn id="21" dur="1000" fill="hold"/>
                                        <p:tgtEl>
                                          <p:spTgt spid="286723">
                                            <p:txEl>
                                              <p:pRg st="2" end="2"/>
                                            </p:txEl>
                                          </p:spTgt>
                                        </p:tgtEl>
                                        <p:attrNameLst>
                                          <p:attrName>ppt_y</p:attrName>
                                        </p:attrNameLst>
                                      </p:cBhvr>
                                      <p:tavLst>
                                        <p:tav tm="0">
                                          <p:val>
                                            <p:strVal val="#ppt_y+.1"/>
                                          </p:val>
                                        </p:tav>
                                        <p:tav tm="100000">
                                          <p:val>
                                            <p:strVal val="#ppt_y"/>
                                          </p:val>
                                        </p:tav>
                                      </p:tavLst>
                                    </p:anim>
                                  </p:childTnLst>
                                </p:cTn>
                              </p:par>
                              <p:par>
                                <p:cTn id="22" presetID="42" presetClass="entr" presetSubtype="0" fill="hold" nodeType="withEffect">
                                  <p:stCondLst>
                                    <p:cond delay="0"/>
                                  </p:stCondLst>
                                  <p:childTnLst>
                                    <p:set>
                                      <p:cBhvr>
                                        <p:cTn id="23" dur="1" fill="hold">
                                          <p:stCondLst>
                                            <p:cond delay="0"/>
                                          </p:stCondLst>
                                        </p:cTn>
                                        <p:tgtEl>
                                          <p:spTgt spid="286723">
                                            <p:txEl>
                                              <p:pRg st="3" end="3"/>
                                            </p:txEl>
                                          </p:spTgt>
                                        </p:tgtEl>
                                        <p:attrNameLst>
                                          <p:attrName>style.visibility</p:attrName>
                                        </p:attrNameLst>
                                      </p:cBhvr>
                                      <p:to>
                                        <p:strVal val="visible"/>
                                      </p:to>
                                    </p:set>
                                    <p:animEffect transition="in" filter="fade">
                                      <p:cBhvr>
                                        <p:cTn id="24" dur="1000"/>
                                        <p:tgtEl>
                                          <p:spTgt spid="286723">
                                            <p:txEl>
                                              <p:pRg st="3" end="3"/>
                                            </p:txEl>
                                          </p:spTgt>
                                        </p:tgtEl>
                                      </p:cBhvr>
                                    </p:animEffect>
                                    <p:anim calcmode="lin" valueType="num">
                                      <p:cBhvr>
                                        <p:cTn id="25" dur="1000" fill="hold"/>
                                        <p:tgtEl>
                                          <p:spTgt spid="286723">
                                            <p:txEl>
                                              <p:pRg st="3" end="3"/>
                                            </p:txEl>
                                          </p:spTgt>
                                        </p:tgtEl>
                                        <p:attrNameLst>
                                          <p:attrName>ppt_x</p:attrName>
                                        </p:attrNameLst>
                                      </p:cBhvr>
                                      <p:tavLst>
                                        <p:tav tm="0">
                                          <p:val>
                                            <p:strVal val="#ppt_x"/>
                                          </p:val>
                                        </p:tav>
                                        <p:tav tm="100000">
                                          <p:val>
                                            <p:strVal val="#ppt_x"/>
                                          </p:val>
                                        </p:tav>
                                      </p:tavLst>
                                    </p:anim>
                                    <p:anim calcmode="lin" valueType="num">
                                      <p:cBhvr>
                                        <p:cTn id="26" dur="1000" fill="hold"/>
                                        <p:tgtEl>
                                          <p:spTgt spid="286723">
                                            <p:txEl>
                                              <p:pRg st="3" end="3"/>
                                            </p:txEl>
                                          </p:spTgt>
                                        </p:tgtEl>
                                        <p:attrNameLst>
                                          <p:attrName>ppt_y</p:attrName>
                                        </p:attrNameLst>
                                      </p:cBhvr>
                                      <p:tavLst>
                                        <p:tav tm="0">
                                          <p:val>
                                            <p:strVal val="#ppt_y+.1"/>
                                          </p:val>
                                        </p:tav>
                                        <p:tav tm="100000">
                                          <p:val>
                                            <p:strVal val="#ppt_y"/>
                                          </p:val>
                                        </p:tav>
                                      </p:tavLst>
                                    </p:anim>
                                  </p:childTnLst>
                                </p:cTn>
                              </p:par>
                              <p:par>
                                <p:cTn id="27" presetID="42" presetClass="entr" presetSubtype="0" fill="hold" nodeType="withEffect">
                                  <p:stCondLst>
                                    <p:cond delay="0"/>
                                  </p:stCondLst>
                                  <p:childTnLst>
                                    <p:set>
                                      <p:cBhvr>
                                        <p:cTn id="28" dur="1" fill="hold">
                                          <p:stCondLst>
                                            <p:cond delay="0"/>
                                          </p:stCondLst>
                                        </p:cTn>
                                        <p:tgtEl>
                                          <p:spTgt spid="286723">
                                            <p:txEl>
                                              <p:pRg st="4" end="4"/>
                                            </p:txEl>
                                          </p:spTgt>
                                        </p:tgtEl>
                                        <p:attrNameLst>
                                          <p:attrName>style.visibility</p:attrName>
                                        </p:attrNameLst>
                                      </p:cBhvr>
                                      <p:to>
                                        <p:strVal val="visible"/>
                                      </p:to>
                                    </p:set>
                                    <p:animEffect transition="in" filter="fade">
                                      <p:cBhvr>
                                        <p:cTn id="29" dur="1000"/>
                                        <p:tgtEl>
                                          <p:spTgt spid="286723">
                                            <p:txEl>
                                              <p:pRg st="4" end="4"/>
                                            </p:txEl>
                                          </p:spTgt>
                                        </p:tgtEl>
                                      </p:cBhvr>
                                    </p:animEffect>
                                    <p:anim calcmode="lin" valueType="num">
                                      <p:cBhvr>
                                        <p:cTn id="30" dur="1000" fill="hold"/>
                                        <p:tgtEl>
                                          <p:spTgt spid="286723">
                                            <p:txEl>
                                              <p:pRg st="4" end="4"/>
                                            </p:txEl>
                                          </p:spTgt>
                                        </p:tgtEl>
                                        <p:attrNameLst>
                                          <p:attrName>ppt_x</p:attrName>
                                        </p:attrNameLst>
                                      </p:cBhvr>
                                      <p:tavLst>
                                        <p:tav tm="0">
                                          <p:val>
                                            <p:strVal val="#ppt_x"/>
                                          </p:val>
                                        </p:tav>
                                        <p:tav tm="100000">
                                          <p:val>
                                            <p:strVal val="#ppt_x"/>
                                          </p:val>
                                        </p:tav>
                                      </p:tavLst>
                                    </p:anim>
                                    <p:anim calcmode="lin" valueType="num">
                                      <p:cBhvr>
                                        <p:cTn id="31" dur="1000" fill="hold"/>
                                        <p:tgtEl>
                                          <p:spTgt spid="286723">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32" fill="hold">
                      <p:stCondLst>
                        <p:cond delay="indefinite"/>
                      </p:stCondLst>
                      <p:childTnLst>
                        <p:par>
                          <p:cTn id="33" fill="hold">
                            <p:stCondLst>
                              <p:cond delay="0"/>
                            </p:stCondLst>
                            <p:childTnLst>
                              <p:par>
                                <p:cTn id="34" presetID="42" presetClass="entr" presetSubtype="0" fill="hold" nodeType="clickEffect">
                                  <p:stCondLst>
                                    <p:cond delay="0"/>
                                  </p:stCondLst>
                                  <p:childTnLst>
                                    <p:set>
                                      <p:cBhvr>
                                        <p:cTn id="35" dur="1" fill="hold">
                                          <p:stCondLst>
                                            <p:cond delay="0"/>
                                          </p:stCondLst>
                                        </p:cTn>
                                        <p:tgtEl>
                                          <p:spTgt spid="286723">
                                            <p:txEl>
                                              <p:pRg st="5" end="5"/>
                                            </p:txEl>
                                          </p:spTgt>
                                        </p:tgtEl>
                                        <p:attrNameLst>
                                          <p:attrName>style.visibility</p:attrName>
                                        </p:attrNameLst>
                                      </p:cBhvr>
                                      <p:to>
                                        <p:strVal val="visible"/>
                                      </p:to>
                                    </p:set>
                                    <p:animEffect transition="in" filter="fade">
                                      <p:cBhvr>
                                        <p:cTn id="36" dur="1000"/>
                                        <p:tgtEl>
                                          <p:spTgt spid="286723">
                                            <p:txEl>
                                              <p:pRg st="5" end="5"/>
                                            </p:txEl>
                                          </p:spTgt>
                                        </p:tgtEl>
                                      </p:cBhvr>
                                    </p:animEffect>
                                    <p:anim calcmode="lin" valueType="num">
                                      <p:cBhvr>
                                        <p:cTn id="37" dur="1000" fill="hold"/>
                                        <p:tgtEl>
                                          <p:spTgt spid="286723">
                                            <p:txEl>
                                              <p:pRg st="5" end="5"/>
                                            </p:txEl>
                                          </p:spTgt>
                                        </p:tgtEl>
                                        <p:attrNameLst>
                                          <p:attrName>ppt_x</p:attrName>
                                        </p:attrNameLst>
                                      </p:cBhvr>
                                      <p:tavLst>
                                        <p:tav tm="0">
                                          <p:val>
                                            <p:strVal val="#ppt_x"/>
                                          </p:val>
                                        </p:tav>
                                        <p:tav tm="100000">
                                          <p:val>
                                            <p:strVal val="#ppt_x"/>
                                          </p:val>
                                        </p:tav>
                                      </p:tavLst>
                                    </p:anim>
                                    <p:anim calcmode="lin" valueType="num">
                                      <p:cBhvr>
                                        <p:cTn id="38" dur="1000" fill="hold"/>
                                        <p:tgtEl>
                                          <p:spTgt spid="286723">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42" presetClass="entr" presetSubtype="0" fill="hold" nodeType="clickEffect">
                                  <p:stCondLst>
                                    <p:cond delay="0"/>
                                  </p:stCondLst>
                                  <p:childTnLst>
                                    <p:set>
                                      <p:cBhvr>
                                        <p:cTn id="42" dur="1" fill="hold">
                                          <p:stCondLst>
                                            <p:cond delay="0"/>
                                          </p:stCondLst>
                                        </p:cTn>
                                        <p:tgtEl>
                                          <p:spTgt spid="286723">
                                            <p:txEl>
                                              <p:pRg st="6" end="6"/>
                                            </p:txEl>
                                          </p:spTgt>
                                        </p:tgtEl>
                                        <p:attrNameLst>
                                          <p:attrName>style.visibility</p:attrName>
                                        </p:attrNameLst>
                                      </p:cBhvr>
                                      <p:to>
                                        <p:strVal val="visible"/>
                                      </p:to>
                                    </p:set>
                                    <p:animEffect transition="in" filter="fade">
                                      <p:cBhvr>
                                        <p:cTn id="43" dur="1000"/>
                                        <p:tgtEl>
                                          <p:spTgt spid="286723">
                                            <p:txEl>
                                              <p:pRg st="6" end="6"/>
                                            </p:txEl>
                                          </p:spTgt>
                                        </p:tgtEl>
                                      </p:cBhvr>
                                    </p:animEffect>
                                    <p:anim calcmode="lin" valueType="num">
                                      <p:cBhvr>
                                        <p:cTn id="44" dur="1000" fill="hold"/>
                                        <p:tgtEl>
                                          <p:spTgt spid="286723">
                                            <p:txEl>
                                              <p:pRg st="6" end="6"/>
                                            </p:txEl>
                                          </p:spTgt>
                                        </p:tgtEl>
                                        <p:attrNameLst>
                                          <p:attrName>ppt_x</p:attrName>
                                        </p:attrNameLst>
                                      </p:cBhvr>
                                      <p:tavLst>
                                        <p:tav tm="0">
                                          <p:val>
                                            <p:strVal val="#ppt_x"/>
                                          </p:val>
                                        </p:tav>
                                        <p:tav tm="100000">
                                          <p:val>
                                            <p:strVal val="#ppt_x"/>
                                          </p:val>
                                        </p:tav>
                                      </p:tavLst>
                                    </p:anim>
                                    <p:anim calcmode="lin" valueType="num">
                                      <p:cBhvr>
                                        <p:cTn id="45" dur="1000" fill="hold"/>
                                        <p:tgtEl>
                                          <p:spTgt spid="286723">
                                            <p:txEl>
                                              <p:pRg st="6" end="6"/>
                                            </p:txEl>
                                          </p:spTgt>
                                        </p:tgtEl>
                                        <p:attrNameLst>
                                          <p:attrName>ppt_y</p:attrName>
                                        </p:attrNameLst>
                                      </p:cBhvr>
                                      <p:tavLst>
                                        <p:tav tm="0">
                                          <p:val>
                                            <p:strVal val="#ppt_y+.1"/>
                                          </p:val>
                                        </p:tav>
                                        <p:tav tm="100000">
                                          <p:val>
                                            <p:strVal val="#ppt_y"/>
                                          </p:val>
                                        </p:tav>
                                      </p:tavLst>
                                    </p:anim>
                                  </p:childTnLst>
                                </p:cTn>
                              </p:par>
                            </p:childTnLst>
                          </p:cTn>
                        </p:par>
                      </p:childTnLst>
                    </p:cTn>
                  </p:par>
                  <p:par>
                    <p:cTn id="46" fill="hold">
                      <p:stCondLst>
                        <p:cond delay="indefinite"/>
                      </p:stCondLst>
                      <p:childTnLst>
                        <p:par>
                          <p:cTn id="47" fill="hold">
                            <p:stCondLst>
                              <p:cond delay="0"/>
                            </p:stCondLst>
                            <p:childTnLst>
                              <p:par>
                                <p:cTn id="48" presetID="42" presetClass="entr" presetSubtype="0" fill="hold" nodeType="clickEffect">
                                  <p:stCondLst>
                                    <p:cond delay="0"/>
                                  </p:stCondLst>
                                  <p:childTnLst>
                                    <p:set>
                                      <p:cBhvr>
                                        <p:cTn id="49" dur="1" fill="hold">
                                          <p:stCondLst>
                                            <p:cond delay="0"/>
                                          </p:stCondLst>
                                        </p:cTn>
                                        <p:tgtEl>
                                          <p:spTgt spid="286723">
                                            <p:txEl>
                                              <p:pRg st="7" end="7"/>
                                            </p:txEl>
                                          </p:spTgt>
                                        </p:tgtEl>
                                        <p:attrNameLst>
                                          <p:attrName>style.visibility</p:attrName>
                                        </p:attrNameLst>
                                      </p:cBhvr>
                                      <p:to>
                                        <p:strVal val="visible"/>
                                      </p:to>
                                    </p:set>
                                    <p:animEffect transition="in" filter="fade">
                                      <p:cBhvr>
                                        <p:cTn id="50" dur="1000"/>
                                        <p:tgtEl>
                                          <p:spTgt spid="286723">
                                            <p:txEl>
                                              <p:pRg st="7" end="7"/>
                                            </p:txEl>
                                          </p:spTgt>
                                        </p:tgtEl>
                                      </p:cBhvr>
                                    </p:animEffect>
                                    <p:anim calcmode="lin" valueType="num">
                                      <p:cBhvr>
                                        <p:cTn id="51" dur="1000" fill="hold"/>
                                        <p:tgtEl>
                                          <p:spTgt spid="286723">
                                            <p:txEl>
                                              <p:pRg st="7" end="7"/>
                                            </p:txEl>
                                          </p:spTgt>
                                        </p:tgtEl>
                                        <p:attrNameLst>
                                          <p:attrName>ppt_x</p:attrName>
                                        </p:attrNameLst>
                                      </p:cBhvr>
                                      <p:tavLst>
                                        <p:tav tm="0">
                                          <p:val>
                                            <p:strVal val="#ppt_x"/>
                                          </p:val>
                                        </p:tav>
                                        <p:tav tm="100000">
                                          <p:val>
                                            <p:strVal val="#ppt_x"/>
                                          </p:val>
                                        </p:tav>
                                      </p:tavLst>
                                    </p:anim>
                                    <p:anim calcmode="lin" valueType="num">
                                      <p:cBhvr>
                                        <p:cTn id="52" dur="1000" fill="hold"/>
                                        <p:tgtEl>
                                          <p:spTgt spid="286723">
                                            <p:txEl>
                                              <p:pRg st="7" end="7"/>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a:extLst>
              <a:ext uri="{FF2B5EF4-FFF2-40B4-BE49-F238E27FC236}">
                <a16:creationId xmlns:a16="http://schemas.microsoft.com/office/drawing/2014/main" id="{1C2D3F5A-92A8-4C27-8CCB-5DBA87A8BEBD}"/>
              </a:ext>
            </a:extLst>
          </p:cNvPr>
          <p:cNvSpPr>
            <a:spLocks noChangeArrowheads="1"/>
          </p:cNvSpPr>
          <p:nvPr/>
        </p:nvSpPr>
        <p:spPr bwMode="auto">
          <a:xfrm>
            <a:off x="2362200" y="304800"/>
            <a:ext cx="3697287" cy="8747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nchor="ctr"/>
          <a:lstStyle>
            <a:lvl1pPr>
              <a:tabLst>
                <a:tab pos="723900" algn="l"/>
                <a:tab pos="1447800" algn="l"/>
                <a:tab pos="2171700" algn="l"/>
                <a:tab pos="2894013" algn="l"/>
                <a:tab pos="3617913" algn="l"/>
                <a:tab pos="4343400" algn="l"/>
                <a:tab pos="5067300" algn="l"/>
                <a:tab pos="5791200" algn="l"/>
                <a:tab pos="6515100" algn="l"/>
                <a:tab pos="7237413" algn="l"/>
                <a:tab pos="7961313" algn="l"/>
                <a:tab pos="8686800" algn="l"/>
              </a:tabLst>
              <a:defRPr>
                <a:solidFill>
                  <a:srgbClr val="000000"/>
                </a:solidFill>
                <a:latin typeface="Arial" panose="020B0604020202020204" pitchFamily="34" charset="0"/>
                <a:ea typeface="Microsoft YaHei" panose="020B0503020204020204" pitchFamily="34" charset="-122"/>
              </a:defRPr>
            </a:lvl1pPr>
            <a:lvl2pPr>
              <a:tabLst>
                <a:tab pos="723900" algn="l"/>
                <a:tab pos="1447800" algn="l"/>
                <a:tab pos="2171700" algn="l"/>
                <a:tab pos="2894013" algn="l"/>
                <a:tab pos="3617913" algn="l"/>
                <a:tab pos="4343400" algn="l"/>
                <a:tab pos="5067300" algn="l"/>
                <a:tab pos="5791200" algn="l"/>
                <a:tab pos="6515100" algn="l"/>
                <a:tab pos="7237413" algn="l"/>
                <a:tab pos="7961313" algn="l"/>
                <a:tab pos="8686800" algn="l"/>
              </a:tabLst>
              <a:defRPr>
                <a:solidFill>
                  <a:srgbClr val="000000"/>
                </a:solidFill>
                <a:latin typeface="Arial" panose="020B0604020202020204" pitchFamily="34" charset="0"/>
                <a:ea typeface="Microsoft YaHei" panose="020B0503020204020204" pitchFamily="34" charset="-122"/>
              </a:defRPr>
            </a:lvl2pPr>
            <a:lvl3pPr>
              <a:tabLst>
                <a:tab pos="723900" algn="l"/>
                <a:tab pos="1447800" algn="l"/>
                <a:tab pos="2171700" algn="l"/>
                <a:tab pos="2894013" algn="l"/>
                <a:tab pos="3617913" algn="l"/>
                <a:tab pos="4343400" algn="l"/>
                <a:tab pos="5067300" algn="l"/>
                <a:tab pos="5791200" algn="l"/>
                <a:tab pos="6515100" algn="l"/>
                <a:tab pos="7237413" algn="l"/>
                <a:tab pos="7961313" algn="l"/>
                <a:tab pos="8686800" algn="l"/>
              </a:tabLst>
              <a:defRPr>
                <a:solidFill>
                  <a:srgbClr val="000000"/>
                </a:solidFill>
                <a:latin typeface="Arial" panose="020B0604020202020204" pitchFamily="34" charset="0"/>
                <a:ea typeface="Microsoft YaHei" panose="020B0503020204020204" pitchFamily="34" charset="-122"/>
              </a:defRPr>
            </a:lvl3pPr>
            <a:lvl4pPr>
              <a:tabLst>
                <a:tab pos="723900" algn="l"/>
                <a:tab pos="1447800" algn="l"/>
                <a:tab pos="2171700" algn="l"/>
                <a:tab pos="2894013" algn="l"/>
                <a:tab pos="3617913" algn="l"/>
                <a:tab pos="4343400" algn="l"/>
                <a:tab pos="5067300" algn="l"/>
                <a:tab pos="5791200" algn="l"/>
                <a:tab pos="6515100" algn="l"/>
                <a:tab pos="7237413" algn="l"/>
                <a:tab pos="7961313" algn="l"/>
                <a:tab pos="8686800" algn="l"/>
              </a:tabLst>
              <a:defRPr>
                <a:solidFill>
                  <a:srgbClr val="000000"/>
                </a:solidFill>
                <a:latin typeface="Arial" panose="020B0604020202020204" pitchFamily="34" charset="0"/>
                <a:ea typeface="Microsoft YaHei" panose="020B0503020204020204" pitchFamily="34" charset="-122"/>
              </a:defRPr>
            </a:lvl4pPr>
            <a:lvl5pPr>
              <a:tabLst>
                <a:tab pos="723900" algn="l"/>
                <a:tab pos="1447800" algn="l"/>
                <a:tab pos="2171700" algn="l"/>
                <a:tab pos="2894013" algn="l"/>
                <a:tab pos="3617913" algn="l"/>
                <a:tab pos="4343400" algn="l"/>
                <a:tab pos="5067300" algn="l"/>
                <a:tab pos="5791200" algn="l"/>
                <a:tab pos="6515100" algn="l"/>
                <a:tab pos="7237413" algn="l"/>
                <a:tab pos="7961313" algn="l"/>
                <a:tab pos="8686800" algn="l"/>
              </a:tabLst>
              <a:defRPr>
                <a:solidFill>
                  <a:srgbClr val="000000"/>
                </a:solidFill>
                <a:latin typeface="Arial" panose="020B0604020202020204" pitchFamily="34" charset="0"/>
                <a:ea typeface="Microsoft YaHei" panose="020B0503020204020204" pitchFamily="34" charset="-122"/>
              </a:defRPr>
            </a:lvl5pPr>
            <a:lvl6pPr marL="25146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4013" algn="l"/>
                <a:tab pos="3617913" algn="l"/>
                <a:tab pos="4343400" algn="l"/>
                <a:tab pos="5067300" algn="l"/>
                <a:tab pos="5791200" algn="l"/>
                <a:tab pos="6515100" algn="l"/>
                <a:tab pos="7237413" algn="l"/>
                <a:tab pos="7961313" algn="l"/>
                <a:tab pos="8686800" algn="l"/>
              </a:tabLst>
              <a:defRPr>
                <a:solidFill>
                  <a:srgbClr val="000000"/>
                </a:solidFill>
                <a:latin typeface="Arial" panose="020B0604020202020204" pitchFamily="34" charset="0"/>
                <a:ea typeface="Microsoft YaHei" panose="020B0503020204020204" pitchFamily="34" charset="-122"/>
              </a:defRPr>
            </a:lvl6pPr>
            <a:lvl7pPr marL="29718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4013" algn="l"/>
                <a:tab pos="3617913" algn="l"/>
                <a:tab pos="4343400" algn="l"/>
                <a:tab pos="5067300" algn="l"/>
                <a:tab pos="5791200" algn="l"/>
                <a:tab pos="6515100" algn="l"/>
                <a:tab pos="7237413" algn="l"/>
                <a:tab pos="7961313" algn="l"/>
                <a:tab pos="8686800" algn="l"/>
              </a:tabLst>
              <a:defRPr>
                <a:solidFill>
                  <a:srgbClr val="000000"/>
                </a:solidFill>
                <a:latin typeface="Arial" panose="020B0604020202020204" pitchFamily="34" charset="0"/>
                <a:ea typeface="Microsoft YaHei" panose="020B0503020204020204" pitchFamily="34" charset="-122"/>
              </a:defRPr>
            </a:lvl7pPr>
            <a:lvl8pPr marL="34290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4013" algn="l"/>
                <a:tab pos="3617913" algn="l"/>
                <a:tab pos="4343400" algn="l"/>
                <a:tab pos="5067300" algn="l"/>
                <a:tab pos="5791200" algn="l"/>
                <a:tab pos="6515100" algn="l"/>
                <a:tab pos="7237413" algn="l"/>
                <a:tab pos="7961313" algn="l"/>
                <a:tab pos="8686800" algn="l"/>
              </a:tabLst>
              <a:defRPr>
                <a:solidFill>
                  <a:srgbClr val="000000"/>
                </a:solidFill>
                <a:latin typeface="Arial" panose="020B0604020202020204" pitchFamily="34" charset="0"/>
                <a:ea typeface="Microsoft YaHei" panose="020B0503020204020204" pitchFamily="34" charset="-122"/>
              </a:defRPr>
            </a:lvl8pPr>
            <a:lvl9pPr marL="38862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4013" algn="l"/>
                <a:tab pos="3617913" algn="l"/>
                <a:tab pos="4343400" algn="l"/>
                <a:tab pos="5067300" algn="l"/>
                <a:tab pos="5791200" algn="l"/>
                <a:tab pos="6515100" algn="l"/>
                <a:tab pos="7237413" algn="l"/>
                <a:tab pos="7961313" algn="l"/>
                <a:tab pos="8686800" algn="l"/>
              </a:tabLst>
              <a:defRPr>
                <a:solidFill>
                  <a:srgbClr val="000000"/>
                </a:solidFill>
                <a:latin typeface="Arial" panose="020B0604020202020204" pitchFamily="34" charset="0"/>
                <a:ea typeface="Microsoft YaHei" panose="020B0503020204020204" pitchFamily="34" charset="-122"/>
              </a:defRPr>
            </a:lvl9pPr>
          </a:lstStyle>
          <a:p>
            <a:pPr hangingPunct="1">
              <a:lnSpc>
                <a:spcPct val="80000"/>
              </a:lnSpc>
            </a:pPr>
            <a:r>
              <a:rPr lang="en-US" altLang="en-US" sz="3600" b="1" dirty="0">
                <a:solidFill>
                  <a:schemeClr val="accent2"/>
                </a:solidFill>
                <a:latin typeface="Arial Narrow Bold" charset="0"/>
              </a:rPr>
              <a:t>Types of GRANTS</a:t>
            </a:r>
          </a:p>
        </p:txBody>
      </p:sp>
      <p:sp>
        <p:nvSpPr>
          <p:cNvPr id="2" name="TextBox 1">
            <a:extLst>
              <a:ext uri="{FF2B5EF4-FFF2-40B4-BE49-F238E27FC236}">
                <a16:creationId xmlns:a16="http://schemas.microsoft.com/office/drawing/2014/main" id="{79535A08-16E9-5403-7C37-A1673902D890}"/>
              </a:ext>
            </a:extLst>
          </p:cNvPr>
          <p:cNvSpPr txBox="1"/>
          <p:nvPr/>
        </p:nvSpPr>
        <p:spPr>
          <a:xfrm>
            <a:off x="762000" y="1447800"/>
            <a:ext cx="8077200" cy="3600986"/>
          </a:xfrm>
          <a:prstGeom prst="rect">
            <a:avLst/>
          </a:prstGeom>
          <a:noFill/>
        </p:spPr>
        <p:txBody>
          <a:bodyPr wrap="square" rtlCol="0">
            <a:spAutoFit/>
          </a:bodyPr>
          <a:lstStyle/>
          <a:p>
            <a:r>
              <a:rPr lang="en-US" sz="4000" dirty="0"/>
              <a:t>District Grants</a:t>
            </a:r>
          </a:p>
          <a:p>
            <a:r>
              <a:rPr lang="en-US" sz="2400" dirty="0"/>
              <a:t>Administered by the District Foundation Committee</a:t>
            </a:r>
          </a:p>
          <a:p>
            <a:endParaRPr lang="en-US" sz="3200" dirty="0"/>
          </a:p>
          <a:p>
            <a:endParaRPr lang="en-US" sz="3200" dirty="0"/>
          </a:p>
          <a:p>
            <a:endParaRPr lang="en-US" sz="3200" dirty="0"/>
          </a:p>
          <a:p>
            <a:r>
              <a:rPr lang="en-US" sz="4000" dirty="0"/>
              <a:t>Global Grants</a:t>
            </a:r>
          </a:p>
          <a:p>
            <a:r>
              <a:rPr lang="en-US" sz="2400" dirty="0"/>
              <a:t>Administered by The Rotary Foundation Staff</a:t>
            </a:r>
          </a:p>
        </p:txBody>
      </p:sp>
    </p:spTree>
    <p:extLst>
      <p:ext uri="{BB962C8B-B14F-4D97-AF65-F5344CB8AC3E}">
        <p14:creationId xmlns:p14="http://schemas.microsoft.com/office/powerpoint/2010/main" val="1125071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Timeline&#10;&#10;Description automatically generated">
            <a:extLst>
              <a:ext uri="{FF2B5EF4-FFF2-40B4-BE49-F238E27FC236}">
                <a16:creationId xmlns:a16="http://schemas.microsoft.com/office/drawing/2014/main" id="{6B024A70-06EA-407D-BEC2-F63AA04C1E2B}"/>
              </a:ext>
            </a:extLst>
          </p:cNvPr>
          <p:cNvPicPr>
            <a:picLocks noChangeAspect="1"/>
          </p:cNvPicPr>
          <p:nvPr/>
        </p:nvPicPr>
        <p:blipFill>
          <a:blip r:embed="rId2"/>
          <a:stretch>
            <a:fillRect/>
          </a:stretch>
        </p:blipFill>
        <p:spPr>
          <a:xfrm>
            <a:off x="2044863" y="1130024"/>
            <a:ext cx="4755987" cy="4070627"/>
          </a:xfrm>
          <a:prstGeom prst="rect">
            <a:avLst/>
          </a:prstGeom>
        </p:spPr>
      </p:pic>
    </p:spTree>
    <p:extLst>
      <p:ext uri="{BB962C8B-B14F-4D97-AF65-F5344CB8AC3E}">
        <p14:creationId xmlns:p14="http://schemas.microsoft.com/office/powerpoint/2010/main" val="1388560302"/>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4739" name="Rectangle 3"/>
          <p:cNvSpPr>
            <a:spLocks noGrp="1" noChangeArrowheads="1"/>
          </p:cNvSpPr>
          <p:nvPr>
            <p:ph type="title" idx="4294967295"/>
          </p:nvPr>
        </p:nvSpPr>
        <p:spPr>
          <a:xfrm>
            <a:off x="1143000" y="1063229"/>
            <a:ext cx="6172200" cy="857250"/>
          </a:xfrm>
        </p:spPr>
        <p:txBody>
          <a:bodyPr>
            <a:normAutofit fontScale="90000"/>
          </a:bodyPr>
          <a:lstStyle/>
          <a:p>
            <a:pPr eaLnBrk="1" hangingPunct="1"/>
            <a:r>
              <a:rPr lang="en-US" b="1" dirty="0"/>
              <a:t>Global Grant projects</a:t>
            </a:r>
            <a:br>
              <a:rPr lang="en-US" dirty="0"/>
            </a:br>
            <a:r>
              <a:rPr lang="en-US" sz="2100" dirty="0"/>
              <a:t>must align with an Area of Focus:</a:t>
            </a:r>
          </a:p>
        </p:txBody>
      </p:sp>
      <p:pic>
        <p:nvPicPr>
          <p:cNvPr id="10" name="Picture 9" descr="A picture containing company name&#10;&#10;Description automatically generated">
            <a:extLst>
              <a:ext uri="{FF2B5EF4-FFF2-40B4-BE49-F238E27FC236}">
                <a16:creationId xmlns:a16="http://schemas.microsoft.com/office/drawing/2014/main" id="{6E924AC9-E106-4950-A6DF-4131E14BA1EC}"/>
              </a:ext>
            </a:extLst>
          </p:cNvPr>
          <p:cNvPicPr>
            <a:picLocks noChangeAspect="1"/>
          </p:cNvPicPr>
          <p:nvPr/>
        </p:nvPicPr>
        <p:blipFill>
          <a:blip r:embed="rId3"/>
          <a:stretch>
            <a:fillRect/>
          </a:stretch>
        </p:blipFill>
        <p:spPr>
          <a:xfrm>
            <a:off x="1885950" y="1943715"/>
            <a:ext cx="5128691" cy="3142635"/>
          </a:xfrm>
          <a:prstGeom prst="rect">
            <a:avLst/>
          </a:prstGeom>
        </p:spPr>
      </p:pic>
    </p:spTree>
    <p:extLst>
      <p:ext uri="{BB962C8B-B14F-4D97-AF65-F5344CB8AC3E}">
        <p14:creationId xmlns:p14="http://schemas.microsoft.com/office/powerpoint/2010/main" val="604629069"/>
      </p:ext>
    </p:extLst>
  </p:cSld>
  <p:clrMapOvr>
    <a:masterClrMapping/>
  </p:clrMapOvr>
  <p:transition/>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86727" name="Rectangle 3">
            <a:extLst>
              <a:ext uri="{FF2B5EF4-FFF2-40B4-BE49-F238E27FC236}">
                <a16:creationId xmlns:a16="http://schemas.microsoft.com/office/drawing/2014/main" id="{ADD8AE40-5AB9-4709-A55A-AD1A72115BC9}"/>
              </a:ext>
            </a:extLst>
          </p:cNvPr>
          <p:cNvGraphicFramePr/>
          <p:nvPr/>
        </p:nvGraphicFramePr>
        <p:xfrm>
          <a:off x="3575050" y="1062039"/>
          <a:ext cx="5111750" cy="438983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 name="TextBox 1">
            <a:extLst>
              <a:ext uri="{FF2B5EF4-FFF2-40B4-BE49-F238E27FC236}">
                <a16:creationId xmlns:a16="http://schemas.microsoft.com/office/drawing/2014/main" id="{4B61AF67-D715-4FC4-8F90-8136D0BF56ED}"/>
              </a:ext>
            </a:extLst>
          </p:cNvPr>
          <p:cNvSpPr txBox="1"/>
          <p:nvPr/>
        </p:nvSpPr>
        <p:spPr>
          <a:xfrm>
            <a:off x="457200" y="1871961"/>
            <a:ext cx="2057400" cy="3000821"/>
          </a:xfrm>
          <a:prstGeom prst="rect">
            <a:avLst/>
          </a:prstGeom>
          <a:noFill/>
        </p:spPr>
        <p:txBody>
          <a:bodyPr wrap="square" rtlCol="0">
            <a:spAutoFit/>
          </a:bodyPr>
          <a:lstStyle/>
          <a:p>
            <a:pPr defTabSz="685800"/>
            <a:r>
              <a:rPr lang="en-US" sz="1350" dirty="0">
                <a:solidFill>
                  <a:srgbClr val="000000"/>
                </a:solidFill>
              </a:rPr>
              <a:t>Goals:</a:t>
            </a:r>
          </a:p>
          <a:p>
            <a:pPr defTabSz="685800"/>
            <a:endParaRPr lang="en-US" sz="1350" dirty="0">
              <a:solidFill>
                <a:srgbClr val="000000"/>
              </a:solidFill>
            </a:endParaRPr>
          </a:p>
          <a:p>
            <a:pPr defTabSz="685800"/>
            <a:r>
              <a:rPr lang="en-US" sz="1350" dirty="0">
                <a:solidFill>
                  <a:srgbClr val="000000"/>
                </a:solidFill>
              </a:rPr>
              <a:t>Community funding to cover operations and maintenance</a:t>
            </a:r>
          </a:p>
          <a:p>
            <a:pPr defTabSz="685800"/>
            <a:endParaRPr lang="en-US" sz="1350" dirty="0">
              <a:solidFill>
                <a:srgbClr val="000000"/>
              </a:solidFill>
            </a:endParaRPr>
          </a:p>
          <a:p>
            <a:pPr defTabSz="685800"/>
            <a:r>
              <a:rPr lang="en-US" sz="1350" dirty="0">
                <a:solidFill>
                  <a:srgbClr val="000000"/>
                </a:solidFill>
              </a:rPr>
              <a:t>Local Capacity development</a:t>
            </a:r>
          </a:p>
          <a:p>
            <a:pPr defTabSz="685800"/>
            <a:r>
              <a:rPr lang="en-US" sz="1350" dirty="0">
                <a:solidFill>
                  <a:srgbClr val="000000"/>
                </a:solidFill>
              </a:rPr>
              <a:t>   - Technical skills</a:t>
            </a:r>
          </a:p>
          <a:p>
            <a:pPr defTabSz="685800"/>
            <a:r>
              <a:rPr lang="en-US" sz="1350" dirty="0">
                <a:solidFill>
                  <a:srgbClr val="000000"/>
                </a:solidFill>
              </a:rPr>
              <a:t>   - System operations</a:t>
            </a:r>
          </a:p>
          <a:p>
            <a:pPr defTabSz="685800"/>
            <a:r>
              <a:rPr lang="en-US" sz="1350" dirty="0">
                <a:solidFill>
                  <a:srgbClr val="000000"/>
                </a:solidFill>
              </a:rPr>
              <a:t>   - Accounting skills</a:t>
            </a:r>
          </a:p>
          <a:p>
            <a:pPr defTabSz="685800"/>
            <a:r>
              <a:rPr lang="en-US" sz="1350" dirty="0">
                <a:solidFill>
                  <a:srgbClr val="000000"/>
                </a:solidFill>
              </a:rPr>
              <a:t>   - Leadership skill</a:t>
            </a:r>
          </a:p>
          <a:p>
            <a:pPr defTabSz="685800"/>
            <a:endParaRPr lang="en-US" sz="1350" dirty="0">
              <a:solidFill>
                <a:srgbClr val="000000"/>
              </a:solidFill>
            </a:endParaRPr>
          </a:p>
          <a:p>
            <a:pPr defTabSz="685800"/>
            <a:r>
              <a:rPr lang="en-US" sz="1350" dirty="0">
                <a:solidFill>
                  <a:srgbClr val="000000"/>
                </a:solidFill>
              </a:rPr>
              <a:t>Transparency</a:t>
            </a:r>
          </a:p>
        </p:txBody>
      </p:sp>
    </p:spTree>
    <p:extLst>
      <p:ext uri="{BB962C8B-B14F-4D97-AF65-F5344CB8AC3E}">
        <p14:creationId xmlns:p14="http://schemas.microsoft.com/office/powerpoint/2010/main" val="1423543819"/>
      </p:ext>
    </p:extLst>
  </p:cSld>
  <p:clrMapOvr>
    <a:masterClrMapping/>
  </p:clrMapOvr>
  <p:transition/>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p:cNvSpPr>
            <a:spLocks noGrp="1" noChangeArrowheads="1"/>
          </p:cNvSpPr>
          <p:nvPr>
            <p:ph type="title"/>
          </p:nvPr>
        </p:nvSpPr>
        <p:spPr>
          <a:xfrm>
            <a:off x="457200" y="1063229"/>
            <a:ext cx="8229600" cy="857250"/>
          </a:xfrm>
        </p:spPr>
        <p:txBody>
          <a:bodyPr wrap="square" anchor="ctr">
            <a:normAutofit/>
          </a:bodyPr>
          <a:lstStyle/>
          <a:p>
            <a:pPr eaLnBrk="1" hangingPunct="1">
              <a:lnSpc>
                <a:spcPct val="90000"/>
              </a:lnSpc>
            </a:pPr>
            <a:r>
              <a:rPr lang="en-US" sz="2775" b="1"/>
              <a:t>Community Needs Assessment</a:t>
            </a:r>
            <a:br>
              <a:rPr lang="en-US" sz="2775" b="1"/>
            </a:br>
            <a:r>
              <a:rPr lang="en-US" sz="2775" b="1"/>
              <a:t>(NOT AN OPTION)</a:t>
            </a:r>
          </a:p>
        </p:txBody>
      </p:sp>
      <p:graphicFrame>
        <p:nvGraphicFramePr>
          <p:cNvPr id="15365" name="Rectangle 3">
            <a:extLst>
              <a:ext uri="{FF2B5EF4-FFF2-40B4-BE49-F238E27FC236}">
                <a16:creationId xmlns:a16="http://schemas.microsoft.com/office/drawing/2014/main" id="{13FFCD07-FBF0-4590-93FE-678B9A0C7347}"/>
              </a:ext>
            </a:extLst>
          </p:cNvPr>
          <p:cNvGraphicFramePr/>
          <p:nvPr/>
        </p:nvGraphicFramePr>
        <p:xfrm>
          <a:off x="457200" y="2057400"/>
          <a:ext cx="8229600" cy="30861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4B4F99-734C-AE05-B839-C68A6C8B2300}"/>
              </a:ext>
            </a:extLst>
          </p:cNvPr>
          <p:cNvSpPr>
            <a:spLocks noGrp="1"/>
          </p:cNvSpPr>
          <p:nvPr>
            <p:ph type="title"/>
          </p:nvPr>
        </p:nvSpPr>
        <p:spPr>
          <a:xfrm>
            <a:off x="1828800" y="4743450"/>
            <a:ext cx="5486400" cy="425054"/>
          </a:xfrm>
        </p:spPr>
        <p:txBody>
          <a:bodyPr wrap="square" anchor="b">
            <a:normAutofit/>
          </a:bodyPr>
          <a:lstStyle/>
          <a:p>
            <a:r>
              <a:rPr lang="en-US" dirty="0"/>
              <a:t>Rotary is focused on Behavior Change</a:t>
            </a:r>
          </a:p>
        </p:txBody>
      </p:sp>
      <p:pic>
        <p:nvPicPr>
          <p:cNvPr id="4" name="Content Placeholder 3">
            <a:extLst>
              <a:ext uri="{FF2B5EF4-FFF2-40B4-BE49-F238E27FC236}">
                <a16:creationId xmlns:a16="http://schemas.microsoft.com/office/drawing/2014/main" id="{D6349013-58F0-4EEC-2A6F-653B37D0ACC6}"/>
              </a:ext>
            </a:extLst>
          </p:cNvPr>
          <p:cNvPicPr>
            <a:picLocks noGrp="1" noChangeAspect="1"/>
          </p:cNvPicPr>
          <p:nvPr>
            <p:ph type="pic" idx="1"/>
          </p:nvPr>
        </p:nvPicPr>
        <p:blipFill rotWithShape="1">
          <a:blip r:embed="rId3"/>
          <a:stretch/>
        </p:blipFill>
        <p:spPr>
          <a:xfrm>
            <a:off x="873753" y="1405984"/>
            <a:ext cx="6404935" cy="3394616"/>
          </a:xfrm>
          <a:prstGeom prst="rect">
            <a:avLst/>
          </a:prstGeom>
          <a:noFill/>
        </p:spPr>
      </p:pic>
    </p:spTree>
    <p:extLst>
      <p:ext uri="{BB962C8B-B14F-4D97-AF65-F5344CB8AC3E}">
        <p14:creationId xmlns:p14="http://schemas.microsoft.com/office/powerpoint/2010/main" val="903006540"/>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1800" dirty="0"/>
              <a:t>Resource:</a:t>
            </a:r>
            <a:br>
              <a:rPr lang="en-US" sz="675" dirty="0"/>
            </a:br>
            <a:r>
              <a:rPr lang="en-US" dirty="0"/>
              <a:t>Community Assessment Tools </a:t>
            </a:r>
            <a:r>
              <a:rPr lang="en-US" i="1" dirty="0"/>
              <a:t>manual</a:t>
            </a:r>
          </a:p>
        </p:txBody>
      </p:sp>
      <p:sp>
        <p:nvSpPr>
          <p:cNvPr id="3" name="Content Placeholder 2"/>
          <p:cNvSpPr>
            <a:spLocks noGrp="1"/>
          </p:cNvSpPr>
          <p:nvPr>
            <p:ph idx="1"/>
          </p:nvPr>
        </p:nvSpPr>
        <p:spPr>
          <a:xfrm>
            <a:off x="1485900" y="1771651"/>
            <a:ext cx="3371850" cy="3394472"/>
          </a:xfrm>
        </p:spPr>
        <p:txBody>
          <a:bodyPr/>
          <a:lstStyle/>
          <a:p>
            <a:pPr marL="0" indent="0"/>
            <a:endParaRPr lang="en-US" dirty="0"/>
          </a:p>
          <a:p>
            <a:r>
              <a:rPr lang="en-US" dirty="0"/>
              <a:t>Tips for conducting a community assessment</a:t>
            </a:r>
          </a:p>
          <a:p>
            <a:r>
              <a:rPr lang="en-US" dirty="0"/>
              <a:t>Recommended stakeholders</a:t>
            </a:r>
          </a:p>
          <a:p>
            <a:r>
              <a:rPr lang="en-US" dirty="0"/>
              <a:t>Methodologies</a:t>
            </a:r>
          </a:p>
          <a:p>
            <a:pPr marL="0" indent="0"/>
            <a:endParaRPr lang="en-US" dirty="0"/>
          </a:p>
          <a:p>
            <a:pPr marL="0" indent="0"/>
            <a:endParaRPr lang="en-US" i="1" dirty="0">
              <a:solidFill>
                <a:srgbClr val="005DAA"/>
              </a:solidFill>
            </a:endParaRPr>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503969" y="1900207"/>
            <a:ext cx="2536612" cy="3189935"/>
          </a:xfrm>
          <a:prstGeom prst="rect">
            <a:avLst/>
          </a:prstGeom>
        </p:spPr>
      </p:pic>
    </p:spTree>
    <p:extLst>
      <p:ext uri="{BB962C8B-B14F-4D97-AF65-F5344CB8AC3E}">
        <p14:creationId xmlns:p14="http://schemas.microsoft.com/office/powerpoint/2010/main" val="4110269751"/>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Grp="1" noChangeArrowheads="1"/>
          </p:cNvSpPr>
          <p:nvPr>
            <p:ph type="title"/>
          </p:nvPr>
        </p:nvSpPr>
        <p:spPr/>
        <p:txBody>
          <a:bodyPr/>
          <a:lstStyle/>
          <a:p>
            <a:pPr eaLnBrk="1" hangingPunct="1"/>
            <a:r>
              <a:rPr lang="en-US" b="1" dirty="0"/>
              <a:t>Project Planning</a:t>
            </a:r>
          </a:p>
        </p:txBody>
      </p:sp>
      <p:sp>
        <p:nvSpPr>
          <p:cNvPr id="17411" name="Rectangle 3"/>
          <p:cNvSpPr>
            <a:spLocks noGrp="1" noChangeArrowheads="1"/>
          </p:cNvSpPr>
          <p:nvPr>
            <p:ph type="body" idx="1"/>
          </p:nvPr>
        </p:nvSpPr>
        <p:spPr/>
        <p:txBody>
          <a:bodyPr/>
          <a:lstStyle/>
          <a:p>
            <a:pPr eaLnBrk="1" hangingPunct="1">
              <a:buFontTx/>
              <a:buChar char="•"/>
            </a:pPr>
            <a:r>
              <a:rPr lang="en-US" dirty="0"/>
              <a:t>Form a three-person grant committee from both Host and International Clubs</a:t>
            </a:r>
          </a:p>
          <a:p>
            <a:pPr eaLnBrk="1" hangingPunct="1">
              <a:buFontTx/>
              <a:buChar char="•"/>
            </a:pPr>
            <a:r>
              <a:rPr lang="en-US" dirty="0"/>
              <a:t>Assign roles – get people with different skills</a:t>
            </a:r>
          </a:p>
          <a:p>
            <a:pPr eaLnBrk="1" hangingPunct="1">
              <a:buFontTx/>
              <a:buChar char="•"/>
            </a:pPr>
            <a:r>
              <a:rPr lang="en-US" dirty="0"/>
              <a:t>Implementation plan (controls budget)</a:t>
            </a:r>
          </a:p>
          <a:p>
            <a:pPr eaLnBrk="1" hangingPunct="1">
              <a:buFontTx/>
              <a:buChar char="•"/>
            </a:pPr>
            <a:r>
              <a:rPr lang="en-US" dirty="0"/>
              <a:t>Budget plan</a:t>
            </a:r>
          </a:p>
          <a:p>
            <a:pPr eaLnBrk="1" hangingPunct="1">
              <a:buFontTx/>
              <a:buChar char="•"/>
            </a:pPr>
            <a:r>
              <a:rPr lang="en-US" dirty="0"/>
              <a:t>Contingency plan </a:t>
            </a:r>
          </a:p>
          <a:p>
            <a:pPr eaLnBrk="1" hangingPunct="1">
              <a:buFontTx/>
              <a:buChar char="•"/>
            </a:pPr>
            <a:r>
              <a:rPr lang="en-US" dirty="0"/>
              <a:t>Document retention plan</a:t>
            </a:r>
          </a:p>
          <a:p>
            <a:pPr eaLnBrk="1" hangingPunct="1"/>
            <a:endParaRPr lang="en-US" dirty="0"/>
          </a:p>
        </p:txBody>
      </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p:cNvSpPr>
            <a:spLocks noGrp="1" noChangeArrowheads="1"/>
          </p:cNvSpPr>
          <p:nvPr>
            <p:ph type="title"/>
          </p:nvPr>
        </p:nvSpPr>
        <p:spPr>
          <a:xfrm>
            <a:off x="457200" y="1063229"/>
            <a:ext cx="8229600" cy="857250"/>
          </a:xfrm>
        </p:spPr>
        <p:txBody>
          <a:bodyPr wrap="square" anchor="ctr">
            <a:normAutofit/>
          </a:bodyPr>
          <a:lstStyle/>
          <a:p>
            <a:pPr eaLnBrk="1" hangingPunct="1"/>
            <a:r>
              <a:rPr lang="en-US"/>
              <a:t>Creating a Budget</a:t>
            </a:r>
          </a:p>
        </p:txBody>
      </p:sp>
      <p:pic>
        <p:nvPicPr>
          <p:cNvPr id="18437" name="Picture 5" descr="201004-08_PA_130"/>
          <p:cNvPicPr>
            <a:picLocks noChangeAspect="1" noChangeArrowheads="1"/>
          </p:cNvPicPr>
          <p:nvPr/>
        </p:nvPicPr>
        <p:blipFill rotWithShape="1">
          <a:blip r:embed="rId3" cstate="print"/>
          <a:srcRect l="12748" r="7835" b="-1"/>
          <a:stretch/>
        </p:blipFill>
        <p:spPr bwMode="auto">
          <a:xfrm>
            <a:off x="457200" y="1920480"/>
            <a:ext cx="2950684" cy="2480071"/>
          </a:xfrm>
          <a:prstGeom prst="rect">
            <a:avLst/>
          </a:prstGeom>
          <a:noFill/>
          <a:ln w="9525">
            <a:solidFill>
              <a:schemeClr val="tx1"/>
            </a:solidFill>
            <a:miter lim="800000"/>
            <a:headEnd/>
            <a:tailEnd/>
          </a:ln>
        </p:spPr>
      </p:pic>
      <p:pic>
        <p:nvPicPr>
          <p:cNvPr id="5" name="Content Placeholder 4" descr="Timeline&#10;&#10;Description automatically generated with low confidence">
            <a:extLst>
              <a:ext uri="{FF2B5EF4-FFF2-40B4-BE49-F238E27FC236}">
                <a16:creationId xmlns:a16="http://schemas.microsoft.com/office/drawing/2014/main" id="{CFCC7CF9-3D7C-43FB-914E-B53212A8CBA1}"/>
              </a:ext>
            </a:extLst>
          </p:cNvPr>
          <p:cNvPicPr>
            <a:picLocks noGrp="1" noChangeAspect="1"/>
          </p:cNvPicPr>
          <p:nvPr>
            <p:ph sz="half" idx="2"/>
          </p:nvPr>
        </p:nvPicPr>
        <p:blipFill>
          <a:blip r:embed="rId4"/>
          <a:stretch>
            <a:fillRect/>
          </a:stretch>
        </p:blipFill>
        <p:spPr>
          <a:xfrm>
            <a:off x="3444219" y="1920478"/>
            <a:ext cx="5551303" cy="2994422"/>
          </a:xfrm>
          <a:prstGeom prst="rect">
            <a:avLst/>
          </a:prstGeom>
        </p:spPr>
      </p:pic>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B44AC6-9881-479A-9653-B85DBF49014A}"/>
              </a:ext>
            </a:extLst>
          </p:cNvPr>
          <p:cNvSpPr txBox="1">
            <a:spLocks/>
          </p:cNvSpPr>
          <p:nvPr/>
        </p:nvSpPr>
        <p:spPr>
          <a:xfrm>
            <a:off x="1298640" y="1200150"/>
            <a:ext cx="6572938" cy="505628"/>
          </a:xfrm>
          <a:prstGeom prst="rect">
            <a:avLst/>
          </a:prstGeom>
        </p:spPr>
        <p:txBody>
          <a:bodyPr vert="horz" lIns="68580" tIns="34290" rIns="68580" bIns="34290" rtlCol="0" anchor="t">
            <a:normAutofit fontScale="55000" lnSpcReduction="20000"/>
          </a:bodyPr>
          <a:lstStyle>
            <a:lvl1pPr algn="l" defTabSz="457200" rtl="0" eaLnBrk="1" latinLnBrk="0" hangingPunct="1">
              <a:lnSpc>
                <a:spcPct val="80000"/>
              </a:lnSpc>
              <a:spcBef>
                <a:spcPct val="0"/>
              </a:spcBef>
              <a:buNone/>
              <a:defRPr sz="4800" b="1" i="0" kern="1200" spc="-150" baseline="0">
                <a:solidFill>
                  <a:srgbClr val="005DAA"/>
                </a:solidFill>
                <a:latin typeface="Arial Narrow Bold"/>
                <a:ea typeface="+mj-ea"/>
                <a:cs typeface="Arial Narrow Bold"/>
              </a:defRPr>
            </a:lvl1pPr>
          </a:lstStyle>
          <a:p>
            <a:pPr algn="ctr" defTabSz="342900"/>
            <a:r>
              <a:rPr lang="en-US" sz="2700" spc="0" dirty="0">
                <a:solidFill>
                  <a:srgbClr val="808080"/>
                </a:solidFill>
              </a:rPr>
              <a:t>       </a:t>
            </a:r>
            <a:r>
              <a:rPr lang="en-US" sz="2700" spc="0" dirty="0">
                <a:solidFill>
                  <a:srgbClr val="000000">
                    <a:lumMod val="65000"/>
                    <a:lumOff val="35000"/>
                  </a:srgbClr>
                </a:solidFill>
              </a:rPr>
              <a:t>GLOBAL GRANT FINANCING EXAMPLE</a:t>
            </a:r>
          </a:p>
          <a:p>
            <a:pPr algn="ctr" defTabSz="342900"/>
            <a:endParaRPr lang="en-US" sz="2700" spc="0" dirty="0">
              <a:solidFill>
                <a:srgbClr val="000000">
                  <a:lumMod val="65000"/>
                  <a:lumOff val="35000"/>
                </a:srgbClr>
              </a:solidFill>
            </a:endParaRPr>
          </a:p>
          <a:p>
            <a:pPr algn="ctr" defTabSz="342900"/>
            <a:r>
              <a:rPr lang="en-US" sz="2700" spc="0" dirty="0">
                <a:solidFill>
                  <a:srgbClr val="000000">
                    <a:lumMod val="65000"/>
                    <a:lumOff val="35000"/>
                  </a:srgbClr>
                </a:solidFill>
              </a:rPr>
              <a:t>2022-2023 Model</a:t>
            </a:r>
          </a:p>
        </p:txBody>
      </p:sp>
      <p:graphicFrame>
        <p:nvGraphicFramePr>
          <p:cNvPr id="3" name="Table 3">
            <a:extLst>
              <a:ext uri="{FF2B5EF4-FFF2-40B4-BE49-F238E27FC236}">
                <a16:creationId xmlns:a16="http://schemas.microsoft.com/office/drawing/2014/main" id="{E47437AA-9C9B-42DD-BD1E-6B0D3B5FF4E2}"/>
              </a:ext>
            </a:extLst>
          </p:cNvPr>
          <p:cNvGraphicFramePr>
            <a:graphicFrameLocks noGrp="1"/>
          </p:cNvGraphicFramePr>
          <p:nvPr/>
        </p:nvGraphicFramePr>
        <p:xfrm>
          <a:off x="1371600" y="1828800"/>
          <a:ext cx="7086600" cy="3314700"/>
        </p:xfrm>
        <a:graphic>
          <a:graphicData uri="http://schemas.openxmlformats.org/drawingml/2006/table">
            <a:tbl>
              <a:tblPr firstRow="1" bandRow="1">
                <a:tableStyleId>{5C22544A-7EE6-4342-B048-85BDC9FD1C3A}</a:tableStyleId>
              </a:tblPr>
              <a:tblGrid>
                <a:gridCol w="1417320">
                  <a:extLst>
                    <a:ext uri="{9D8B030D-6E8A-4147-A177-3AD203B41FA5}">
                      <a16:colId xmlns:a16="http://schemas.microsoft.com/office/drawing/2014/main" val="2790915385"/>
                    </a:ext>
                  </a:extLst>
                </a:gridCol>
                <a:gridCol w="1417320">
                  <a:extLst>
                    <a:ext uri="{9D8B030D-6E8A-4147-A177-3AD203B41FA5}">
                      <a16:colId xmlns:a16="http://schemas.microsoft.com/office/drawing/2014/main" val="2132580481"/>
                    </a:ext>
                  </a:extLst>
                </a:gridCol>
                <a:gridCol w="1417320">
                  <a:extLst>
                    <a:ext uri="{9D8B030D-6E8A-4147-A177-3AD203B41FA5}">
                      <a16:colId xmlns:a16="http://schemas.microsoft.com/office/drawing/2014/main" val="2508295458"/>
                    </a:ext>
                  </a:extLst>
                </a:gridCol>
                <a:gridCol w="1417320">
                  <a:extLst>
                    <a:ext uri="{9D8B030D-6E8A-4147-A177-3AD203B41FA5}">
                      <a16:colId xmlns:a16="http://schemas.microsoft.com/office/drawing/2014/main" val="145860752"/>
                    </a:ext>
                  </a:extLst>
                </a:gridCol>
                <a:gridCol w="1417320">
                  <a:extLst>
                    <a:ext uri="{9D8B030D-6E8A-4147-A177-3AD203B41FA5}">
                      <a16:colId xmlns:a16="http://schemas.microsoft.com/office/drawing/2014/main" val="3323085201"/>
                    </a:ext>
                  </a:extLst>
                </a:gridCol>
              </a:tblGrid>
              <a:tr h="834956">
                <a:tc>
                  <a:txBody>
                    <a:bodyPr/>
                    <a:lstStyle/>
                    <a:p>
                      <a:r>
                        <a:rPr lang="en-US" sz="1000" b="1" dirty="0">
                          <a:solidFill>
                            <a:schemeClr val="tx1"/>
                          </a:solidFill>
                        </a:rPr>
                        <a:t>SOURCE OF FUNDS</a:t>
                      </a:r>
                    </a:p>
                  </a:txBody>
                  <a:tcPr marL="68580" marR="68580" marT="34290" marB="34290"/>
                </a:tc>
                <a:tc>
                  <a:txBody>
                    <a:bodyPr/>
                    <a:lstStyle/>
                    <a:p>
                      <a:r>
                        <a:rPr lang="en-US" sz="1000" b="1" dirty="0">
                          <a:solidFill>
                            <a:schemeClr val="tx1"/>
                          </a:solidFill>
                        </a:rPr>
                        <a:t>AMOUNT</a:t>
                      </a:r>
                    </a:p>
                  </a:txBody>
                  <a:tcPr marL="68580" marR="68580" marT="34290" marB="34290"/>
                </a:tc>
                <a:tc>
                  <a:txBody>
                    <a:bodyPr/>
                    <a:lstStyle/>
                    <a:p>
                      <a:r>
                        <a:rPr lang="en-US" sz="1000" b="1" dirty="0">
                          <a:solidFill>
                            <a:schemeClr val="tx1"/>
                          </a:solidFill>
                        </a:rPr>
                        <a:t>DISTRICT MATCH </a:t>
                      </a:r>
                    </a:p>
                    <a:p>
                      <a:pPr algn="ctr"/>
                      <a:r>
                        <a:rPr lang="en-US" sz="1000" b="1" dirty="0">
                          <a:solidFill>
                            <a:schemeClr val="tx1"/>
                          </a:solidFill>
                        </a:rPr>
                        <a:t>(0%)</a:t>
                      </a:r>
                    </a:p>
                  </a:txBody>
                  <a:tcPr marL="68580" marR="68580" marT="34290" marB="34290"/>
                </a:tc>
                <a:tc>
                  <a:txBody>
                    <a:bodyPr/>
                    <a:lstStyle/>
                    <a:p>
                      <a:r>
                        <a:rPr lang="en-US" sz="1000" b="1" dirty="0">
                          <a:solidFill>
                            <a:schemeClr val="tx1"/>
                          </a:solidFill>
                        </a:rPr>
                        <a:t>TRF MATCH (80% of DDF only)</a:t>
                      </a:r>
                    </a:p>
                  </a:txBody>
                  <a:tcPr marL="68580" marR="68580" marT="34290" marB="34290"/>
                </a:tc>
                <a:tc>
                  <a:txBody>
                    <a:bodyPr/>
                    <a:lstStyle/>
                    <a:p>
                      <a:r>
                        <a:rPr lang="en-US" sz="1000" b="1" dirty="0">
                          <a:solidFill>
                            <a:schemeClr val="tx1"/>
                          </a:solidFill>
                        </a:rPr>
                        <a:t>TOTAL</a:t>
                      </a:r>
                    </a:p>
                  </a:txBody>
                  <a:tcPr marL="68580" marR="68580" marT="34290" marB="34290"/>
                </a:tc>
                <a:extLst>
                  <a:ext uri="{0D108BD9-81ED-4DB2-BD59-A6C34878D82A}">
                    <a16:rowId xmlns:a16="http://schemas.microsoft.com/office/drawing/2014/main" val="2813346806"/>
                  </a:ext>
                </a:extLst>
              </a:tr>
              <a:tr h="834956">
                <a:tc>
                  <a:txBody>
                    <a:bodyPr/>
                    <a:lstStyle/>
                    <a:p>
                      <a:r>
                        <a:rPr lang="en-US" sz="1200" b="1" dirty="0"/>
                        <a:t>Clubs / Individual Contributions</a:t>
                      </a:r>
                    </a:p>
                  </a:txBody>
                  <a:tcPr marL="68580" marR="68580" marT="34290" marB="34290"/>
                </a:tc>
                <a:tc>
                  <a:txBody>
                    <a:bodyPr/>
                    <a:lstStyle/>
                    <a:p>
                      <a:r>
                        <a:rPr lang="en-US" sz="1000" b="1" dirty="0"/>
                        <a:t>$12,000</a:t>
                      </a:r>
                    </a:p>
                  </a:txBody>
                  <a:tcPr marL="68580" marR="68580" marT="34290" marB="34290"/>
                </a:tc>
                <a:tc>
                  <a:txBody>
                    <a:bodyPr/>
                    <a:lstStyle/>
                    <a:p>
                      <a:endParaRPr lang="en-US" sz="1000" b="1" dirty="0"/>
                    </a:p>
                  </a:txBody>
                  <a:tcPr marL="68580" marR="68580" marT="34290" marB="34290"/>
                </a:tc>
                <a:tc>
                  <a:txBody>
                    <a:bodyPr/>
                    <a:lstStyle/>
                    <a:p>
                      <a:endParaRPr lang="en-US" sz="1000" b="1" dirty="0"/>
                    </a:p>
                  </a:txBody>
                  <a:tcPr marL="68580" marR="68580" marT="34290" marB="34290"/>
                </a:tc>
                <a:tc>
                  <a:txBody>
                    <a:bodyPr/>
                    <a:lstStyle/>
                    <a:p>
                      <a:r>
                        <a:rPr lang="en-US" sz="1000" b="1" dirty="0"/>
                        <a:t>$12,000</a:t>
                      </a:r>
                    </a:p>
                    <a:p>
                      <a:endParaRPr lang="en-US" sz="1000" b="1" dirty="0"/>
                    </a:p>
                    <a:p>
                      <a:endParaRPr lang="en-US" sz="1000" b="1" dirty="0"/>
                    </a:p>
                  </a:txBody>
                  <a:tcPr marL="68580" marR="68580" marT="34290" marB="34290"/>
                </a:tc>
                <a:extLst>
                  <a:ext uri="{0D108BD9-81ED-4DB2-BD59-A6C34878D82A}">
                    <a16:rowId xmlns:a16="http://schemas.microsoft.com/office/drawing/2014/main" val="4280063322"/>
                  </a:ext>
                </a:extLst>
              </a:tr>
              <a:tr h="834956">
                <a:tc>
                  <a:txBody>
                    <a:bodyPr/>
                    <a:lstStyle/>
                    <a:p>
                      <a:r>
                        <a:rPr lang="en-US" sz="1000" b="1" dirty="0"/>
                        <a:t>District Contributions (DDF)</a:t>
                      </a:r>
                    </a:p>
                  </a:txBody>
                  <a:tcPr marL="68580" marR="68580" marT="34290" marB="34290"/>
                </a:tc>
                <a:tc>
                  <a:txBody>
                    <a:bodyPr/>
                    <a:lstStyle/>
                    <a:p>
                      <a:r>
                        <a:rPr lang="en-US" sz="1000" b="1" dirty="0"/>
                        <a:t>$10,000</a:t>
                      </a:r>
                    </a:p>
                  </a:txBody>
                  <a:tcPr marL="68580" marR="68580" marT="34290" marB="34290"/>
                </a:tc>
                <a:tc>
                  <a:txBody>
                    <a:bodyPr/>
                    <a:lstStyle/>
                    <a:p>
                      <a:endParaRPr lang="en-US" sz="1000" b="1" dirty="0"/>
                    </a:p>
                  </a:txBody>
                  <a:tcPr marL="68580" marR="68580" marT="34290" marB="34290"/>
                </a:tc>
                <a:tc>
                  <a:txBody>
                    <a:bodyPr/>
                    <a:lstStyle/>
                    <a:p>
                      <a:r>
                        <a:rPr lang="en-US" sz="1000" b="1" dirty="0"/>
                        <a:t>$8,000</a:t>
                      </a:r>
                    </a:p>
                  </a:txBody>
                  <a:tcPr marL="68580" marR="68580" marT="34290" marB="34290"/>
                </a:tc>
                <a:tc>
                  <a:txBody>
                    <a:bodyPr/>
                    <a:lstStyle/>
                    <a:p>
                      <a:r>
                        <a:rPr lang="en-US" sz="1000" b="1" dirty="0"/>
                        <a:t>$18,000</a:t>
                      </a:r>
                    </a:p>
                  </a:txBody>
                  <a:tcPr marL="68580" marR="68580" marT="34290" marB="34290"/>
                </a:tc>
                <a:extLst>
                  <a:ext uri="{0D108BD9-81ED-4DB2-BD59-A6C34878D82A}">
                    <a16:rowId xmlns:a16="http://schemas.microsoft.com/office/drawing/2014/main" val="613094785"/>
                  </a:ext>
                </a:extLst>
              </a:tr>
              <a:tr h="809831">
                <a:tc>
                  <a:txBody>
                    <a:bodyPr/>
                    <a:lstStyle/>
                    <a:p>
                      <a:endParaRPr lang="en-US" sz="1000" b="1" dirty="0"/>
                    </a:p>
                    <a:p>
                      <a:r>
                        <a:rPr lang="en-US" sz="1000" b="1" dirty="0"/>
                        <a:t>TOTAL</a:t>
                      </a:r>
                    </a:p>
                  </a:txBody>
                  <a:tcPr marL="68580" marR="68580" marT="34290" marB="34290"/>
                </a:tc>
                <a:tc>
                  <a:txBody>
                    <a:bodyPr/>
                    <a:lstStyle/>
                    <a:p>
                      <a:endParaRPr lang="en-US" sz="1000" b="1" dirty="0"/>
                    </a:p>
                  </a:txBody>
                  <a:tcPr marL="68580" marR="68580" marT="34290" marB="34290"/>
                </a:tc>
                <a:tc>
                  <a:txBody>
                    <a:bodyPr/>
                    <a:lstStyle/>
                    <a:p>
                      <a:endParaRPr lang="en-US" sz="1000" b="1" dirty="0"/>
                    </a:p>
                  </a:txBody>
                  <a:tcPr marL="68580" marR="68580" marT="34290" marB="34290"/>
                </a:tc>
                <a:tc>
                  <a:txBody>
                    <a:bodyPr/>
                    <a:lstStyle/>
                    <a:p>
                      <a:endParaRPr lang="en-US" sz="1000" b="1" dirty="0"/>
                    </a:p>
                  </a:txBody>
                  <a:tcPr marL="68580" marR="68580" marT="34290" marB="34290"/>
                </a:tc>
                <a:tc>
                  <a:txBody>
                    <a:bodyPr/>
                    <a:lstStyle/>
                    <a:p>
                      <a:r>
                        <a:rPr lang="en-US" sz="2100" b="1" kern="1200" dirty="0">
                          <a:solidFill>
                            <a:srgbClr val="00B050"/>
                          </a:solidFill>
                          <a:latin typeface="+mn-lt"/>
                          <a:ea typeface="+mn-ea"/>
                          <a:cs typeface="+mn-cs"/>
                        </a:rPr>
                        <a:t>$30,000</a:t>
                      </a:r>
                    </a:p>
                  </a:txBody>
                  <a:tcPr marL="68580" marR="68580" marT="34290" marB="34290"/>
                </a:tc>
                <a:extLst>
                  <a:ext uri="{0D108BD9-81ED-4DB2-BD59-A6C34878D82A}">
                    <a16:rowId xmlns:a16="http://schemas.microsoft.com/office/drawing/2014/main" val="716264318"/>
                  </a:ext>
                </a:extLst>
              </a:tr>
            </a:tbl>
          </a:graphicData>
        </a:graphic>
      </p:graphicFrame>
    </p:spTree>
    <p:extLst>
      <p:ext uri="{BB962C8B-B14F-4D97-AF65-F5344CB8AC3E}">
        <p14:creationId xmlns:p14="http://schemas.microsoft.com/office/powerpoint/2010/main" val="4134324502"/>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636793-9095-4441-9591-F9728C357710}"/>
              </a:ext>
            </a:extLst>
          </p:cNvPr>
          <p:cNvSpPr>
            <a:spLocks noGrp="1"/>
          </p:cNvSpPr>
          <p:nvPr>
            <p:ph type="title"/>
          </p:nvPr>
        </p:nvSpPr>
        <p:spPr/>
        <p:txBody>
          <a:bodyPr/>
          <a:lstStyle/>
          <a:p>
            <a:r>
              <a:rPr lang="en-US" dirty="0"/>
              <a:t>Request for DDF</a:t>
            </a:r>
          </a:p>
        </p:txBody>
      </p:sp>
      <p:sp>
        <p:nvSpPr>
          <p:cNvPr id="3" name="Content Placeholder 2">
            <a:extLst>
              <a:ext uri="{FF2B5EF4-FFF2-40B4-BE49-F238E27FC236}">
                <a16:creationId xmlns:a16="http://schemas.microsoft.com/office/drawing/2014/main" id="{832B75F8-DA48-44DF-AFEC-5AEF1AD793B1}"/>
              </a:ext>
            </a:extLst>
          </p:cNvPr>
          <p:cNvSpPr>
            <a:spLocks noGrp="1"/>
          </p:cNvSpPr>
          <p:nvPr>
            <p:ph idx="1"/>
          </p:nvPr>
        </p:nvSpPr>
        <p:spPr>
          <a:xfrm>
            <a:off x="342900" y="1920478"/>
            <a:ext cx="8515350" cy="3223022"/>
          </a:xfrm>
        </p:spPr>
        <p:txBody>
          <a:bodyPr/>
          <a:lstStyle/>
          <a:p>
            <a:endParaRPr lang="en-US" dirty="0"/>
          </a:p>
          <a:p>
            <a:r>
              <a:rPr lang="en-US" b="1" dirty="0"/>
              <a:t>Clubs must submit a </a:t>
            </a:r>
            <a:r>
              <a:rPr lang="en-US" b="1" i="1" dirty="0">
                <a:solidFill>
                  <a:srgbClr val="FF0000"/>
                </a:solidFill>
              </a:rPr>
              <a:t>Request for DDF Form</a:t>
            </a:r>
            <a:endParaRPr lang="en-US" dirty="0"/>
          </a:p>
          <a:p>
            <a:endParaRPr lang="en-US" dirty="0"/>
          </a:p>
          <a:p>
            <a:r>
              <a:rPr lang="en-US" dirty="0"/>
              <a:t>DDF is allocation is limited on the basis of available funds.  </a:t>
            </a:r>
          </a:p>
          <a:p>
            <a:r>
              <a:rPr lang="en-US" dirty="0"/>
              <a:t>DDF depends on availability, </a:t>
            </a:r>
            <a:r>
              <a:rPr lang="en-US" u="sng" dirty="0"/>
              <a:t>sponsor</a:t>
            </a:r>
            <a:r>
              <a:rPr lang="en-US" dirty="0"/>
              <a:t> contribution, scope of project, and District Governor approval.</a:t>
            </a:r>
          </a:p>
        </p:txBody>
      </p:sp>
    </p:spTree>
    <p:extLst>
      <p:ext uri="{BB962C8B-B14F-4D97-AF65-F5344CB8AC3E}">
        <p14:creationId xmlns:p14="http://schemas.microsoft.com/office/powerpoint/2010/main" val="419397155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7" name="Rectangle 1">
            <a:extLst>
              <a:ext uri="{FF2B5EF4-FFF2-40B4-BE49-F238E27FC236}">
                <a16:creationId xmlns:a16="http://schemas.microsoft.com/office/drawing/2014/main" id="{B3F907E1-E62E-4337-A217-54B7E02D7608}"/>
              </a:ext>
            </a:extLst>
          </p:cNvPr>
          <p:cNvSpPr>
            <a:spLocks noChangeArrowheads="1"/>
          </p:cNvSpPr>
          <p:nvPr/>
        </p:nvSpPr>
        <p:spPr bwMode="auto">
          <a:xfrm>
            <a:off x="188913" y="1519238"/>
            <a:ext cx="8763000" cy="43100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lstStyle>
            <a:lvl1pPr>
              <a:tabLst>
                <a:tab pos="723900" algn="l"/>
                <a:tab pos="1447800" algn="l"/>
                <a:tab pos="2171700" algn="l"/>
                <a:tab pos="2894013" algn="l"/>
                <a:tab pos="3617913" algn="l"/>
                <a:tab pos="4343400" algn="l"/>
                <a:tab pos="5067300" algn="l"/>
                <a:tab pos="5791200" algn="l"/>
                <a:tab pos="6515100" algn="l"/>
                <a:tab pos="7237413" algn="l"/>
                <a:tab pos="7961313" algn="l"/>
                <a:tab pos="8686800" algn="l"/>
              </a:tabLst>
              <a:defRPr>
                <a:solidFill>
                  <a:srgbClr val="000000"/>
                </a:solidFill>
                <a:latin typeface="Arial" panose="020B0604020202020204" pitchFamily="34" charset="0"/>
                <a:ea typeface="Microsoft YaHei" panose="020B0503020204020204" pitchFamily="34" charset="-122"/>
              </a:defRPr>
            </a:lvl1pPr>
            <a:lvl2pPr marL="5294313" indent="-498475">
              <a:tabLst>
                <a:tab pos="723900" algn="l"/>
                <a:tab pos="1447800" algn="l"/>
                <a:tab pos="2171700" algn="l"/>
                <a:tab pos="2894013" algn="l"/>
                <a:tab pos="3617913" algn="l"/>
                <a:tab pos="4343400" algn="l"/>
                <a:tab pos="5067300" algn="l"/>
                <a:tab pos="5791200" algn="l"/>
                <a:tab pos="6515100" algn="l"/>
                <a:tab pos="7237413" algn="l"/>
                <a:tab pos="7961313" algn="l"/>
                <a:tab pos="8686800" algn="l"/>
              </a:tabLst>
              <a:defRPr>
                <a:solidFill>
                  <a:srgbClr val="000000"/>
                </a:solidFill>
                <a:latin typeface="Arial" panose="020B0604020202020204" pitchFamily="34" charset="0"/>
                <a:ea typeface="Microsoft YaHei" panose="020B0503020204020204" pitchFamily="34" charset="-122"/>
              </a:defRPr>
            </a:lvl2pPr>
            <a:lvl3pPr>
              <a:tabLst>
                <a:tab pos="723900" algn="l"/>
                <a:tab pos="1447800" algn="l"/>
                <a:tab pos="2171700" algn="l"/>
                <a:tab pos="2894013" algn="l"/>
                <a:tab pos="3617913" algn="l"/>
                <a:tab pos="4343400" algn="l"/>
                <a:tab pos="5067300" algn="l"/>
                <a:tab pos="5791200" algn="l"/>
                <a:tab pos="6515100" algn="l"/>
                <a:tab pos="7237413" algn="l"/>
                <a:tab pos="7961313" algn="l"/>
                <a:tab pos="8686800" algn="l"/>
              </a:tabLst>
              <a:defRPr>
                <a:solidFill>
                  <a:srgbClr val="000000"/>
                </a:solidFill>
                <a:latin typeface="Arial" panose="020B0604020202020204" pitchFamily="34" charset="0"/>
                <a:ea typeface="Microsoft YaHei" panose="020B0503020204020204" pitchFamily="34" charset="-122"/>
              </a:defRPr>
            </a:lvl3pPr>
            <a:lvl4pPr>
              <a:tabLst>
                <a:tab pos="723900" algn="l"/>
                <a:tab pos="1447800" algn="l"/>
                <a:tab pos="2171700" algn="l"/>
                <a:tab pos="2894013" algn="l"/>
                <a:tab pos="3617913" algn="l"/>
                <a:tab pos="4343400" algn="l"/>
                <a:tab pos="5067300" algn="l"/>
                <a:tab pos="5791200" algn="l"/>
                <a:tab pos="6515100" algn="l"/>
                <a:tab pos="7237413" algn="l"/>
                <a:tab pos="7961313" algn="l"/>
                <a:tab pos="8686800" algn="l"/>
              </a:tabLst>
              <a:defRPr>
                <a:solidFill>
                  <a:srgbClr val="000000"/>
                </a:solidFill>
                <a:latin typeface="Arial" panose="020B0604020202020204" pitchFamily="34" charset="0"/>
                <a:ea typeface="Microsoft YaHei" panose="020B0503020204020204" pitchFamily="34" charset="-122"/>
              </a:defRPr>
            </a:lvl4pPr>
            <a:lvl5pPr>
              <a:tabLst>
                <a:tab pos="723900" algn="l"/>
                <a:tab pos="1447800" algn="l"/>
                <a:tab pos="2171700" algn="l"/>
                <a:tab pos="2894013" algn="l"/>
                <a:tab pos="3617913" algn="l"/>
                <a:tab pos="4343400" algn="l"/>
                <a:tab pos="5067300" algn="l"/>
                <a:tab pos="5791200" algn="l"/>
                <a:tab pos="6515100" algn="l"/>
                <a:tab pos="7237413" algn="l"/>
                <a:tab pos="7961313" algn="l"/>
                <a:tab pos="8686800" algn="l"/>
              </a:tabLst>
              <a:defRPr>
                <a:solidFill>
                  <a:srgbClr val="000000"/>
                </a:solidFill>
                <a:latin typeface="Arial" panose="020B0604020202020204" pitchFamily="34" charset="0"/>
                <a:ea typeface="Microsoft YaHei" panose="020B0503020204020204" pitchFamily="34" charset="-122"/>
              </a:defRPr>
            </a:lvl5pPr>
            <a:lvl6pPr marL="25146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4013" algn="l"/>
                <a:tab pos="3617913" algn="l"/>
                <a:tab pos="4343400" algn="l"/>
                <a:tab pos="5067300" algn="l"/>
                <a:tab pos="5791200" algn="l"/>
                <a:tab pos="6515100" algn="l"/>
                <a:tab pos="7237413" algn="l"/>
                <a:tab pos="7961313" algn="l"/>
                <a:tab pos="8686800" algn="l"/>
              </a:tabLst>
              <a:defRPr>
                <a:solidFill>
                  <a:srgbClr val="000000"/>
                </a:solidFill>
                <a:latin typeface="Arial" panose="020B0604020202020204" pitchFamily="34" charset="0"/>
                <a:ea typeface="Microsoft YaHei" panose="020B0503020204020204" pitchFamily="34" charset="-122"/>
              </a:defRPr>
            </a:lvl6pPr>
            <a:lvl7pPr marL="29718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4013" algn="l"/>
                <a:tab pos="3617913" algn="l"/>
                <a:tab pos="4343400" algn="l"/>
                <a:tab pos="5067300" algn="l"/>
                <a:tab pos="5791200" algn="l"/>
                <a:tab pos="6515100" algn="l"/>
                <a:tab pos="7237413" algn="l"/>
                <a:tab pos="7961313" algn="l"/>
                <a:tab pos="8686800" algn="l"/>
              </a:tabLst>
              <a:defRPr>
                <a:solidFill>
                  <a:srgbClr val="000000"/>
                </a:solidFill>
                <a:latin typeface="Arial" panose="020B0604020202020204" pitchFamily="34" charset="0"/>
                <a:ea typeface="Microsoft YaHei" panose="020B0503020204020204" pitchFamily="34" charset="-122"/>
              </a:defRPr>
            </a:lvl7pPr>
            <a:lvl8pPr marL="34290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4013" algn="l"/>
                <a:tab pos="3617913" algn="l"/>
                <a:tab pos="4343400" algn="l"/>
                <a:tab pos="5067300" algn="l"/>
                <a:tab pos="5791200" algn="l"/>
                <a:tab pos="6515100" algn="l"/>
                <a:tab pos="7237413" algn="l"/>
                <a:tab pos="7961313" algn="l"/>
                <a:tab pos="8686800" algn="l"/>
              </a:tabLst>
              <a:defRPr>
                <a:solidFill>
                  <a:srgbClr val="000000"/>
                </a:solidFill>
                <a:latin typeface="Arial" panose="020B0604020202020204" pitchFamily="34" charset="0"/>
                <a:ea typeface="Microsoft YaHei" panose="020B0503020204020204" pitchFamily="34" charset="-122"/>
              </a:defRPr>
            </a:lvl8pPr>
            <a:lvl9pPr marL="38862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4013" algn="l"/>
                <a:tab pos="3617913" algn="l"/>
                <a:tab pos="4343400" algn="l"/>
                <a:tab pos="5067300" algn="l"/>
                <a:tab pos="5791200" algn="l"/>
                <a:tab pos="6515100" algn="l"/>
                <a:tab pos="7237413" algn="l"/>
                <a:tab pos="7961313" algn="l"/>
                <a:tab pos="8686800" algn="l"/>
              </a:tabLst>
              <a:defRPr>
                <a:solidFill>
                  <a:srgbClr val="000000"/>
                </a:solidFill>
                <a:latin typeface="Arial" panose="020B0604020202020204" pitchFamily="34" charset="0"/>
                <a:ea typeface="Microsoft YaHei" panose="020B0503020204020204" pitchFamily="34" charset="-122"/>
              </a:defRPr>
            </a:lvl9pPr>
          </a:lstStyle>
          <a:p>
            <a:pPr hangingPunct="1">
              <a:lnSpc>
                <a:spcPct val="100000"/>
              </a:lnSpc>
              <a:spcBef>
                <a:spcPts val="638"/>
              </a:spcBef>
            </a:pPr>
            <a:r>
              <a:rPr lang="en-US" altLang="en-US" sz="2400" dirty="0">
                <a:latin typeface="Georgia" panose="02040502050405020303" pitchFamily="18" charset="0"/>
              </a:rPr>
              <a:t>A single block grant from TRF, awarded annually to the District for club and district projects.</a:t>
            </a:r>
          </a:p>
          <a:p>
            <a:pPr lvl="1" hangingPunct="1">
              <a:lnSpc>
                <a:spcPct val="100000"/>
              </a:lnSpc>
              <a:spcAft>
                <a:spcPts val="1600"/>
              </a:spcAft>
              <a:buClr>
                <a:srgbClr val="585858"/>
              </a:buClr>
              <a:buFont typeface="Wingdings" panose="05000000000000000000" pitchFamily="2" charset="2"/>
              <a:buChar char="§"/>
            </a:pPr>
            <a:r>
              <a:rPr lang="en-US" altLang="en-US" sz="2000" dirty="0">
                <a:latin typeface="Georgia" panose="02040502050405020303" pitchFamily="18" charset="0"/>
              </a:rPr>
              <a:t>TRF Funds distributed by the District (guidelines vary by District)</a:t>
            </a:r>
          </a:p>
          <a:p>
            <a:pPr lvl="1" hangingPunct="1">
              <a:lnSpc>
                <a:spcPct val="100000"/>
              </a:lnSpc>
              <a:spcAft>
                <a:spcPts val="1600"/>
              </a:spcAft>
              <a:buClr>
                <a:srgbClr val="585858"/>
              </a:buClr>
              <a:buFont typeface="Wingdings" panose="05000000000000000000" pitchFamily="2" charset="2"/>
              <a:buChar char="§"/>
            </a:pPr>
            <a:r>
              <a:rPr lang="en-US" altLang="en-US" sz="2000" dirty="0">
                <a:latin typeface="Georgia" panose="02040502050405020303" pitchFamily="18" charset="0"/>
              </a:rPr>
              <a:t>Local or international activities</a:t>
            </a:r>
          </a:p>
          <a:p>
            <a:pPr lvl="1" hangingPunct="1">
              <a:lnSpc>
                <a:spcPct val="100000"/>
              </a:lnSpc>
              <a:spcAft>
                <a:spcPts val="1600"/>
              </a:spcAft>
              <a:buClr>
                <a:srgbClr val="585858"/>
              </a:buClr>
              <a:buFont typeface="Wingdings" panose="05000000000000000000" pitchFamily="2" charset="2"/>
              <a:buChar char="§"/>
            </a:pPr>
            <a:r>
              <a:rPr lang="en-US" altLang="en-US" sz="2000" dirty="0">
                <a:latin typeface="Georgia" panose="02040502050405020303" pitchFamily="18" charset="0"/>
              </a:rPr>
              <a:t>Local decision making with flexible guidelines</a:t>
            </a:r>
          </a:p>
          <a:p>
            <a:pPr lvl="1" hangingPunct="1">
              <a:lnSpc>
                <a:spcPct val="100000"/>
              </a:lnSpc>
              <a:spcAft>
                <a:spcPts val="1600"/>
              </a:spcAft>
              <a:buClr>
                <a:srgbClr val="585858"/>
              </a:buClr>
              <a:buFont typeface="Wingdings" panose="05000000000000000000" pitchFamily="2" charset="2"/>
              <a:buChar char="§"/>
            </a:pPr>
            <a:r>
              <a:rPr lang="en-US" altLang="en-US" sz="2000" dirty="0">
                <a:latin typeface="Georgia" panose="02040502050405020303" pitchFamily="18" charset="0"/>
              </a:rPr>
              <a:t>Smaller, shorter term activities and projects</a:t>
            </a:r>
          </a:p>
        </p:txBody>
      </p:sp>
      <p:sp>
        <p:nvSpPr>
          <p:cNvPr id="9218" name="Rectangle 2">
            <a:extLst>
              <a:ext uri="{FF2B5EF4-FFF2-40B4-BE49-F238E27FC236}">
                <a16:creationId xmlns:a16="http://schemas.microsoft.com/office/drawing/2014/main" id="{1C2D3F5A-92A8-4C27-8CCB-5DBA87A8BEBD}"/>
              </a:ext>
            </a:extLst>
          </p:cNvPr>
          <p:cNvSpPr>
            <a:spLocks noChangeArrowheads="1"/>
          </p:cNvSpPr>
          <p:nvPr/>
        </p:nvSpPr>
        <p:spPr bwMode="auto">
          <a:xfrm>
            <a:off x="188913" y="225425"/>
            <a:ext cx="8763000" cy="8747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nchor="ctr"/>
          <a:lstStyle>
            <a:lvl1pPr>
              <a:tabLst>
                <a:tab pos="723900" algn="l"/>
                <a:tab pos="1447800" algn="l"/>
                <a:tab pos="2171700" algn="l"/>
                <a:tab pos="2894013" algn="l"/>
                <a:tab pos="3617913" algn="l"/>
                <a:tab pos="4343400" algn="l"/>
                <a:tab pos="5067300" algn="l"/>
                <a:tab pos="5791200" algn="l"/>
                <a:tab pos="6515100" algn="l"/>
                <a:tab pos="7237413" algn="l"/>
                <a:tab pos="7961313" algn="l"/>
                <a:tab pos="8686800" algn="l"/>
              </a:tabLst>
              <a:defRPr>
                <a:solidFill>
                  <a:srgbClr val="000000"/>
                </a:solidFill>
                <a:latin typeface="Arial" panose="020B0604020202020204" pitchFamily="34" charset="0"/>
                <a:ea typeface="Microsoft YaHei" panose="020B0503020204020204" pitchFamily="34" charset="-122"/>
              </a:defRPr>
            </a:lvl1pPr>
            <a:lvl2pPr>
              <a:tabLst>
                <a:tab pos="723900" algn="l"/>
                <a:tab pos="1447800" algn="l"/>
                <a:tab pos="2171700" algn="l"/>
                <a:tab pos="2894013" algn="l"/>
                <a:tab pos="3617913" algn="l"/>
                <a:tab pos="4343400" algn="l"/>
                <a:tab pos="5067300" algn="l"/>
                <a:tab pos="5791200" algn="l"/>
                <a:tab pos="6515100" algn="l"/>
                <a:tab pos="7237413" algn="l"/>
                <a:tab pos="7961313" algn="l"/>
                <a:tab pos="8686800" algn="l"/>
              </a:tabLst>
              <a:defRPr>
                <a:solidFill>
                  <a:srgbClr val="000000"/>
                </a:solidFill>
                <a:latin typeface="Arial" panose="020B0604020202020204" pitchFamily="34" charset="0"/>
                <a:ea typeface="Microsoft YaHei" panose="020B0503020204020204" pitchFamily="34" charset="-122"/>
              </a:defRPr>
            </a:lvl2pPr>
            <a:lvl3pPr>
              <a:tabLst>
                <a:tab pos="723900" algn="l"/>
                <a:tab pos="1447800" algn="l"/>
                <a:tab pos="2171700" algn="l"/>
                <a:tab pos="2894013" algn="l"/>
                <a:tab pos="3617913" algn="l"/>
                <a:tab pos="4343400" algn="l"/>
                <a:tab pos="5067300" algn="l"/>
                <a:tab pos="5791200" algn="l"/>
                <a:tab pos="6515100" algn="l"/>
                <a:tab pos="7237413" algn="l"/>
                <a:tab pos="7961313" algn="l"/>
                <a:tab pos="8686800" algn="l"/>
              </a:tabLst>
              <a:defRPr>
                <a:solidFill>
                  <a:srgbClr val="000000"/>
                </a:solidFill>
                <a:latin typeface="Arial" panose="020B0604020202020204" pitchFamily="34" charset="0"/>
                <a:ea typeface="Microsoft YaHei" panose="020B0503020204020204" pitchFamily="34" charset="-122"/>
              </a:defRPr>
            </a:lvl3pPr>
            <a:lvl4pPr>
              <a:tabLst>
                <a:tab pos="723900" algn="l"/>
                <a:tab pos="1447800" algn="l"/>
                <a:tab pos="2171700" algn="l"/>
                <a:tab pos="2894013" algn="l"/>
                <a:tab pos="3617913" algn="l"/>
                <a:tab pos="4343400" algn="l"/>
                <a:tab pos="5067300" algn="l"/>
                <a:tab pos="5791200" algn="l"/>
                <a:tab pos="6515100" algn="l"/>
                <a:tab pos="7237413" algn="l"/>
                <a:tab pos="7961313" algn="l"/>
                <a:tab pos="8686800" algn="l"/>
              </a:tabLst>
              <a:defRPr>
                <a:solidFill>
                  <a:srgbClr val="000000"/>
                </a:solidFill>
                <a:latin typeface="Arial" panose="020B0604020202020204" pitchFamily="34" charset="0"/>
                <a:ea typeface="Microsoft YaHei" panose="020B0503020204020204" pitchFamily="34" charset="-122"/>
              </a:defRPr>
            </a:lvl4pPr>
            <a:lvl5pPr>
              <a:tabLst>
                <a:tab pos="723900" algn="l"/>
                <a:tab pos="1447800" algn="l"/>
                <a:tab pos="2171700" algn="l"/>
                <a:tab pos="2894013" algn="l"/>
                <a:tab pos="3617913" algn="l"/>
                <a:tab pos="4343400" algn="l"/>
                <a:tab pos="5067300" algn="l"/>
                <a:tab pos="5791200" algn="l"/>
                <a:tab pos="6515100" algn="l"/>
                <a:tab pos="7237413" algn="l"/>
                <a:tab pos="7961313" algn="l"/>
                <a:tab pos="8686800" algn="l"/>
              </a:tabLst>
              <a:defRPr>
                <a:solidFill>
                  <a:srgbClr val="000000"/>
                </a:solidFill>
                <a:latin typeface="Arial" panose="020B0604020202020204" pitchFamily="34" charset="0"/>
                <a:ea typeface="Microsoft YaHei" panose="020B0503020204020204" pitchFamily="34" charset="-122"/>
              </a:defRPr>
            </a:lvl5pPr>
            <a:lvl6pPr marL="25146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4013" algn="l"/>
                <a:tab pos="3617913" algn="l"/>
                <a:tab pos="4343400" algn="l"/>
                <a:tab pos="5067300" algn="l"/>
                <a:tab pos="5791200" algn="l"/>
                <a:tab pos="6515100" algn="l"/>
                <a:tab pos="7237413" algn="l"/>
                <a:tab pos="7961313" algn="l"/>
                <a:tab pos="8686800" algn="l"/>
              </a:tabLst>
              <a:defRPr>
                <a:solidFill>
                  <a:srgbClr val="000000"/>
                </a:solidFill>
                <a:latin typeface="Arial" panose="020B0604020202020204" pitchFamily="34" charset="0"/>
                <a:ea typeface="Microsoft YaHei" panose="020B0503020204020204" pitchFamily="34" charset="-122"/>
              </a:defRPr>
            </a:lvl6pPr>
            <a:lvl7pPr marL="29718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4013" algn="l"/>
                <a:tab pos="3617913" algn="l"/>
                <a:tab pos="4343400" algn="l"/>
                <a:tab pos="5067300" algn="l"/>
                <a:tab pos="5791200" algn="l"/>
                <a:tab pos="6515100" algn="l"/>
                <a:tab pos="7237413" algn="l"/>
                <a:tab pos="7961313" algn="l"/>
                <a:tab pos="8686800" algn="l"/>
              </a:tabLst>
              <a:defRPr>
                <a:solidFill>
                  <a:srgbClr val="000000"/>
                </a:solidFill>
                <a:latin typeface="Arial" panose="020B0604020202020204" pitchFamily="34" charset="0"/>
                <a:ea typeface="Microsoft YaHei" panose="020B0503020204020204" pitchFamily="34" charset="-122"/>
              </a:defRPr>
            </a:lvl7pPr>
            <a:lvl8pPr marL="34290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4013" algn="l"/>
                <a:tab pos="3617913" algn="l"/>
                <a:tab pos="4343400" algn="l"/>
                <a:tab pos="5067300" algn="l"/>
                <a:tab pos="5791200" algn="l"/>
                <a:tab pos="6515100" algn="l"/>
                <a:tab pos="7237413" algn="l"/>
                <a:tab pos="7961313" algn="l"/>
                <a:tab pos="8686800" algn="l"/>
              </a:tabLst>
              <a:defRPr>
                <a:solidFill>
                  <a:srgbClr val="000000"/>
                </a:solidFill>
                <a:latin typeface="Arial" panose="020B0604020202020204" pitchFamily="34" charset="0"/>
                <a:ea typeface="Microsoft YaHei" panose="020B0503020204020204" pitchFamily="34" charset="-122"/>
              </a:defRPr>
            </a:lvl8pPr>
            <a:lvl9pPr marL="38862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4013" algn="l"/>
                <a:tab pos="3617913" algn="l"/>
                <a:tab pos="4343400" algn="l"/>
                <a:tab pos="5067300" algn="l"/>
                <a:tab pos="5791200" algn="l"/>
                <a:tab pos="6515100" algn="l"/>
                <a:tab pos="7237413" algn="l"/>
                <a:tab pos="7961313" algn="l"/>
                <a:tab pos="8686800" algn="l"/>
              </a:tabLst>
              <a:defRPr>
                <a:solidFill>
                  <a:srgbClr val="000000"/>
                </a:solidFill>
                <a:latin typeface="Arial" panose="020B0604020202020204" pitchFamily="34" charset="0"/>
                <a:ea typeface="Microsoft YaHei" panose="020B0503020204020204" pitchFamily="34" charset="-122"/>
              </a:defRPr>
            </a:lvl9pPr>
          </a:lstStyle>
          <a:p>
            <a:pPr hangingPunct="1">
              <a:lnSpc>
                <a:spcPct val="80000"/>
              </a:lnSpc>
            </a:pPr>
            <a:r>
              <a:rPr lang="en-US" altLang="en-US" sz="3600" b="1" dirty="0">
                <a:solidFill>
                  <a:schemeClr val="accent2"/>
                </a:solidFill>
                <a:latin typeface="Arial Narrow Bold" charset="0"/>
              </a:rPr>
              <a:t>FEATURES OF A </a:t>
            </a:r>
            <a:r>
              <a:rPr lang="en-US" altLang="en-US" sz="3600" b="1" u="sng" dirty="0">
                <a:solidFill>
                  <a:schemeClr val="accent2"/>
                </a:solidFill>
                <a:latin typeface="Arial Narrow Bold" charset="0"/>
              </a:rPr>
              <a:t>DISTRICT GRANT</a:t>
            </a:r>
          </a:p>
        </p:txBody>
      </p:sp>
      <p:pic>
        <p:nvPicPr>
          <p:cNvPr id="9219" name="Picture 3">
            <a:extLst>
              <a:ext uri="{FF2B5EF4-FFF2-40B4-BE49-F238E27FC236}">
                <a16:creationId xmlns:a16="http://schemas.microsoft.com/office/drawing/2014/main" id="{57665D9C-31C2-41E3-86FB-2BD9F96B1B28}"/>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79400" y="2403475"/>
            <a:ext cx="4432300" cy="2955925"/>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9A8A4ACE-2482-4AB5-83EB-C88E77E4A508}"/>
              </a:ext>
            </a:extLst>
          </p:cNvPr>
          <p:cNvSpPr>
            <a:spLocks noGrp="1"/>
          </p:cNvSpPr>
          <p:nvPr>
            <p:ph type="title"/>
          </p:nvPr>
        </p:nvSpPr>
        <p:spPr/>
        <p:txBody>
          <a:bodyPr/>
          <a:lstStyle/>
          <a:p>
            <a:r>
              <a:rPr lang="en-US" dirty="0"/>
              <a:t>Conflicts of Interest</a:t>
            </a:r>
          </a:p>
        </p:txBody>
      </p:sp>
      <p:sp>
        <p:nvSpPr>
          <p:cNvPr id="7" name="Content Placeholder 6">
            <a:extLst>
              <a:ext uri="{FF2B5EF4-FFF2-40B4-BE49-F238E27FC236}">
                <a16:creationId xmlns:a16="http://schemas.microsoft.com/office/drawing/2014/main" id="{F10D2197-48AD-4FCC-9A8E-3BB5A76BC05B}"/>
              </a:ext>
            </a:extLst>
          </p:cNvPr>
          <p:cNvSpPr>
            <a:spLocks noGrp="1"/>
          </p:cNvSpPr>
          <p:nvPr>
            <p:ph idx="1"/>
          </p:nvPr>
        </p:nvSpPr>
        <p:spPr>
          <a:xfrm>
            <a:off x="457200" y="1714500"/>
            <a:ext cx="8229600" cy="3086100"/>
          </a:xfrm>
        </p:spPr>
        <p:txBody>
          <a:bodyPr/>
          <a:lstStyle/>
          <a:p>
            <a:r>
              <a:rPr lang="en-US" dirty="0"/>
              <a:t>Rotary wants both of the Clubs to disclose conflicts of interest</a:t>
            </a:r>
          </a:p>
          <a:p>
            <a:r>
              <a:rPr lang="en-US" dirty="0"/>
              <a:t>But the TRF understands the reality of the 3</a:t>
            </a:r>
            <a:r>
              <a:rPr lang="en-US" baseline="30000" dirty="0"/>
              <a:t>rd</a:t>
            </a:r>
            <a:r>
              <a:rPr lang="en-US" dirty="0"/>
              <a:t> world.</a:t>
            </a:r>
          </a:p>
          <a:p>
            <a:r>
              <a:rPr lang="en-US" dirty="0"/>
              <a:t>In many 3</a:t>
            </a:r>
            <a:r>
              <a:rPr lang="en-US" baseline="30000" dirty="0"/>
              <a:t>rd</a:t>
            </a:r>
            <a:r>
              <a:rPr lang="en-US" dirty="0"/>
              <a:t> world programs the Rotarians are also local business leaders – disclosure is not the same as prohibited.</a:t>
            </a:r>
          </a:p>
          <a:p>
            <a:r>
              <a:rPr lang="en-US" dirty="0"/>
              <a:t>3 bid for pricing is best practice but not practical in a remote village – just explain why your pricing is favorable – less transport costs, creates jobs and capacity building.</a:t>
            </a:r>
          </a:p>
        </p:txBody>
      </p:sp>
    </p:spTree>
    <p:extLst>
      <p:ext uri="{BB962C8B-B14F-4D97-AF65-F5344CB8AC3E}">
        <p14:creationId xmlns:p14="http://schemas.microsoft.com/office/powerpoint/2010/main" val="3519072549"/>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Rectangle 2"/>
          <p:cNvSpPr>
            <a:spLocks noGrp="1" noChangeArrowheads="1"/>
          </p:cNvSpPr>
          <p:nvPr>
            <p:ph type="title" idx="4294967295"/>
          </p:nvPr>
        </p:nvSpPr>
        <p:spPr>
          <a:xfrm>
            <a:off x="342900" y="1085850"/>
            <a:ext cx="8401050" cy="857250"/>
          </a:xfrm>
        </p:spPr>
        <p:txBody>
          <a:bodyPr/>
          <a:lstStyle/>
          <a:p>
            <a:pPr eaLnBrk="1" hangingPunct="1"/>
            <a:r>
              <a:rPr lang="en-US" b="1" dirty="0"/>
              <a:t>Summary</a:t>
            </a:r>
            <a:r>
              <a:rPr lang="en-US" dirty="0"/>
              <a:t> </a:t>
            </a:r>
            <a:r>
              <a:rPr lang="en-US" sz="3000" dirty="0"/>
              <a:t>of</a:t>
            </a:r>
            <a:r>
              <a:rPr lang="en-US" dirty="0"/>
              <a:t> </a:t>
            </a:r>
            <a:r>
              <a:rPr lang="en-US" sz="2700" dirty="0"/>
              <a:t>Successful Global Grant Projects</a:t>
            </a:r>
          </a:p>
        </p:txBody>
      </p:sp>
      <p:sp>
        <p:nvSpPr>
          <p:cNvPr id="83971" name="Rectangle 3"/>
          <p:cNvSpPr>
            <a:spLocks noGrp="1" noChangeArrowheads="1"/>
          </p:cNvSpPr>
          <p:nvPr>
            <p:ph type="body" idx="4294967295"/>
          </p:nvPr>
        </p:nvSpPr>
        <p:spPr>
          <a:xfrm>
            <a:off x="1428750" y="1828801"/>
            <a:ext cx="6457950" cy="3394472"/>
          </a:xfrm>
        </p:spPr>
        <p:txBody>
          <a:bodyPr/>
          <a:lstStyle/>
          <a:p>
            <a:pPr eaLnBrk="1" hangingPunct="1">
              <a:buFontTx/>
              <a:buChar char="•"/>
            </a:pPr>
            <a:endParaRPr lang="en-US" dirty="0"/>
          </a:p>
          <a:p>
            <a:pPr eaLnBrk="1" hangingPunct="1">
              <a:buFontTx/>
              <a:buChar char="•"/>
            </a:pPr>
            <a:r>
              <a:rPr lang="en-US" dirty="0"/>
              <a:t>Meet real community needs identified by community </a:t>
            </a:r>
            <a:r>
              <a:rPr lang="en-US" b="1" dirty="0"/>
              <a:t>assessment</a:t>
            </a:r>
          </a:p>
          <a:p>
            <a:pPr eaLnBrk="1" hangingPunct="1">
              <a:buFontTx/>
              <a:buChar char="•"/>
            </a:pPr>
            <a:r>
              <a:rPr lang="en-US" dirty="0"/>
              <a:t>Need careful </a:t>
            </a:r>
            <a:r>
              <a:rPr lang="en-US" b="1" dirty="0"/>
              <a:t>planning</a:t>
            </a:r>
            <a:r>
              <a:rPr lang="en-US" dirty="0"/>
              <a:t> </a:t>
            </a:r>
          </a:p>
          <a:p>
            <a:pPr eaLnBrk="1" hangingPunct="1">
              <a:buFontTx/>
              <a:buChar char="•"/>
            </a:pPr>
            <a:r>
              <a:rPr lang="en-US" dirty="0"/>
              <a:t>Must be </a:t>
            </a:r>
            <a:r>
              <a:rPr lang="en-US" b="1" dirty="0"/>
              <a:t>sustainable</a:t>
            </a:r>
            <a:r>
              <a:rPr lang="en-US" dirty="0"/>
              <a:t> for global projects</a:t>
            </a:r>
          </a:p>
          <a:p>
            <a:pPr eaLnBrk="1" hangingPunct="1">
              <a:buFontTx/>
              <a:buChar char="•"/>
            </a:pPr>
            <a:r>
              <a:rPr lang="en-US" dirty="0"/>
              <a:t>Requires proper </a:t>
            </a:r>
            <a:r>
              <a:rPr lang="en-US" b="1" dirty="0"/>
              <a:t>stewardship</a:t>
            </a:r>
            <a:r>
              <a:rPr lang="en-US" dirty="0"/>
              <a:t> of funds</a:t>
            </a:r>
          </a:p>
          <a:p>
            <a:pPr eaLnBrk="1" hangingPunct="1">
              <a:buFontTx/>
              <a:buChar char="•"/>
            </a:pPr>
            <a:r>
              <a:rPr lang="en-US" dirty="0"/>
              <a:t>Have measurable </a:t>
            </a:r>
            <a:r>
              <a:rPr lang="en-US" b="1" dirty="0"/>
              <a:t>outcomes</a:t>
            </a:r>
          </a:p>
        </p:txBody>
      </p:sp>
    </p:spTree>
    <p:extLst>
      <p:ext uri="{BB962C8B-B14F-4D97-AF65-F5344CB8AC3E}">
        <p14:creationId xmlns:p14="http://schemas.microsoft.com/office/powerpoint/2010/main" val="4396037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p:cNvSpPr>
            <a:spLocks noGrp="1" noChangeArrowheads="1"/>
          </p:cNvSpPr>
          <p:nvPr>
            <p:ph type="ctrTitle"/>
          </p:nvPr>
        </p:nvSpPr>
        <p:spPr/>
        <p:txBody>
          <a:bodyPr/>
          <a:lstStyle/>
          <a:p>
            <a:pPr eaLnBrk="1" hangingPunct="1"/>
            <a:r>
              <a:rPr lang="en-US" sz="2100" dirty="0">
                <a:solidFill>
                  <a:srgbClr val="FF0000"/>
                </a:solidFill>
              </a:rPr>
              <a:t>Part 3.2</a:t>
            </a:r>
            <a:br>
              <a:rPr lang="en-US" sz="3000" dirty="0"/>
            </a:br>
            <a:r>
              <a:rPr lang="en-US" sz="3000" dirty="0"/>
              <a:t>Okay Now You are Ready to</a:t>
            </a:r>
            <a:br>
              <a:rPr lang="en-US" sz="3000" dirty="0"/>
            </a:br>
            <a:r>
              <a:rPr lang="en-US" sz="4050" dirty="0">
                <a:solidFill>
                  <a:srgbClr val="00B050"/>
                </a:solidFill>
              </a:rPr>
              <a:t>Apply for a Global Grant</a:t>
            </a:r>
          </a:p>
        </p:txBody>
      </p:sp>
    </p:spTree>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2"/>
          <p:cNvSpPr>
            <a:spLocks noGrp="1" noChangeArrowheads="1"/>
          </p:cNvSpPr>
          <p:nvPr>
            <p:ph type="title"/>
          </p:nvPr>
        </p:nvSpPr>
        <p:spPr>
          <a:xfrm>
            <a:off x="457200" y="1063229"/>
            <a:ext cx="8229600" cy="857250"/>
          </a:xfrm>
        </p:spPr>
        <p:txBody>
          <a:bodyPr wrap="square" anchor="ctr">
            <a:normAutofit/>
          </a:bodyPr>
          <a:lstStyle/>
          <a:p>
            <a:pPr eaLnBrk="1" hangingPunct="1"/>
            <a:r>
              <a:rPr lang="en-US" dirty="0"/>
              <a:t> </a:t>
            </a:r>
            <a:r>
              <a:rPr lang="en-US" b="1"/>
              <a:t>Global Grant </a:t>
            </a:r>
            <a:r>
              <a:rPr lang="en-US"/>
              <a:t>Process</a:t>
            </a:r>
            <a:r>
              <a:rPr lang="en-US" dirty="0"/>
              <a:t> </a:t>
            </a:r>
          </a:p>
        </p:txBody>
      </p:sp>
      <p:graphicFrame>
        <p:nvGraphicFramePr>
          <p:cNvPr id="25605" name="Rectangle 3">
            <a:extLst>
              <a:ext uri="{FF2B5EF4-FFF2-40B4-BE49-F238E27FC236}">
                <a16:creationId xmlns:a16="http://schemas.microsoft.com/office/drawing/2014/main" id="{8D67FDD5-1F12-43E0-AE81-2AD942E13D66}"/>
              </a:ext>
            </a:extLst>
          </p:cNvPr>
          <p:cNvGraphicFramePr/>
          <p:nvPr/>
        </p:nvGraphicFramePr>
        <p:xfrm>
          <a:off x="2552700" y="1920479"/>
          <a:ext cx="4038600" cy="339447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8" name="Rectangle 2"/>
          <p:cNvSpPr>
            <a:spLocks noGrp="1" noChangeArrowheads="1"/>
          </p:cNvSpPr>
          <p:nvPr>
            <p:ph type="title"/>
          </p:nvPr>
        </p:nvSpPr>
        <p:spPr>
          <a:xfrm>
            <a:off x="457200" y="1063229"/>
            <a:ext cx="8229600" cy="857250"/>
          </a:xfrm>
        </p:spPr>
        <p:txBody>
          <a:bodyPr wrap="square" anchor="ctr">
            <a:normAutofit/>
          </a:bodyPr>
          <a:lstStyle/>
          <a:p>
            <a:pPr eaLnBrk="1" hangingPunct="1"/>
            <a:r>
              <a:rPr lang="en-US" dirty="0"/>
              <a:t>Cash Guidelines</a:t>
            </a:r>
          </a:p>
        </p:txBody>
      </p:sp>
      <p:graphicFrame>
        <p:nvGraphicFramePr>
          <p:cNvPr id="96261" name="Rectangle 3">
            <a:extLst>
              <a:ext uri="{FF2B5EF4-FFF2-40B4-BE49-F238E27FC236}">
                <a16:creationId xmlns:a16="http://schemas.microsoft.com/office/drawing/2014/main" id="{03257E46-729A-4855-AACD-2BF7537B6FED}"/>
              </a:ext>
            </a:extLst>
          </p:cNvPr>
          <p:cNvGraphicFramePr/>
          <p:nvPr/>
        </p:nvGraphicFramePr>
        <p:xfrm>
          <a:off x="1943100" y="1703189"/>
          <a:ext cx="5429250" cy="345162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8" name="Rectangle 2"/>
          <p:cNvSpPr>
            <a:spLocks noGrp="1" noChangeArrowheads="1"/>
          </p:cNvSpPr>
          <p:nvPr>
            <p:ph type="title"/>
          </p:nvPr>
        </p:nvSpPr>
        <p:spPr>
          <a:xfrm>
            <a:off x="228600" y="1885950"/>
            <a:ext cx="1943100" cy="871538"/>
          </a:xfrm>
        </p:spPr>
        <p:txBody>
          <a:bodyPr wrap="square" anchor="b">
            <a:normAutofit fontScale="90000"/>
          </a:bodyPr>
          <a:lstStyle/>
          <a:p>
            <a:pPr eaLnBrk="1" hangingPunct="1"/>
            <a:r>
              <a:rPr lang="en-US" sz="2700" dirty="0"/>
              <a:t>Submit for approval to TRF</a:t>
            </a:r>
          </a:p>
        </p:txBody>
      </p:sp>
      <p:graphicFrame>
        <p:nvGraphicFramePr>
          <p:cNvPr id="96261" name="Rectangle 3">
            <a:extLst>
              <a:ext uri="{FF2B5EF4-FFF2-40B4-BE49-F238E27FC236}">
                <a16:creationId xmlns:a16="http://schemas.microsoft.com/office/drawing/2014/main" id="{2C84E1AF-053A-455A-AAF0-5930E1E35BF2}"/>
              </a:ext>
            </a:extLst>
          </p:cNvPr>
          <p:cNvGraphicFramePr/>
          <p:nvPr/>
        </p:nvGraphicFramePr>
        <p:xfrm>
          <a:off x="2000250" y="1200150"/>
          <a:ext cx="7200901" cy="371475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971768664"/>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2"/>
          <p:cNvSpPr>
            <a:spLocks noGrp="1" noChangeArrowheads="1"/>
          </p:cNvSpPr>
          <p:nvPr>
            <p:ph type="ctrTitle" idx="4294967295"/>
          </p:nvPr>
        </p:nvSpPr>
        <p:spPr>
          <a:xfrm>
            <a:off x="1143000" y="1714501"/>
            <a:ext cx="6858000" cy="1843088"/>
          </a:xfrm>
        </p:spPr>
        <p:txBody>
          <a:bodyPr/>
          <a:lstStyle/>
          <a:p>
            <a:pPr eaLnBrk="1" hangingPunct="1"/>
            <a:br>
              <a:rPr lang="en-US" sz="3000" dirty="0">
                <a:solidFill>
                  <a:srgbClr val="FF0000"/>
                </a:solidFill>
              </a:rPr>
            </a:br>
            <a:br>
              <a:rPr lang="en-US" sz="3000" dirty="0">
                <a:solidFill>
                  <a:srgbClr val="FF0000"/>
                </a:solidFill>
              </a:rPr>
            </a:br>
            <a:r>
              <a:rPr lang="en-US" sz="2100" dirty="0">
                <a:solidFill>
                  <a:srgbClr val="FF0000"/>
                </a:solidFill>
              </a:rPr>
              <a:t>Part 3.3</a:t>
            </a:r>
            <a:br>
              <a:rPr lang="en-US" sz="3000" dirty="0">
                <a:solidFill>
                  <a:srgbClr val="FF0000"/>
                </a:solidFill>
              </a:rPr>
            </a:br>
            <a:br>
              <a:rPr lang="en-US" sz="3000" dirty="0">
                <a:solidFill>
                  <a:srgbClr val="FF0000"/>
                </a:solidFill>
              </a:rPr>
            </a:br>
            <a:br>
              <a:rPr lang="en-US" sz="3000" dirty="0"/>
            </a:br>
            <a:r>
              <a:rPr lang="en-US" sz="3600" dirty="0">
                <a:solidFill>
                  <a:srgbClr val="00B050"/>
                </a:solidFill>
              </a:rPr>
              <a:t>Implementation</a:t>
            </a:r>
            <a:br>
              <a:rPr lang="en-US" sz="3600" dirty="0">
                <a:solidFill>
                  <a:srgbClr val="00B050"/>
                </a:solidFill>
              </a:rPr>
            </a:br>
            <a:br>
              <a:rPr lang="en-US" sz="3600" dirty="0">
                <a:solidFill>
                  <a:srgbClr val="00B050"/>
                </a:solidFill>
              </a:rPr>
            </a:br>
            <a:r>
              <a:rPr lang="en-US" sz="3600" dirty="0">
                <a:solidFill>
                  <a:srgbClr val="00B050"/>
                </a:solidFill>
              </a:rPr>
              <a:t>Oversight and Reporting</a:t>
            </a:r>
          </a:p>
        </p:txBody>
      </p:sp>
    </p:spTree>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570" name="Rectangle 2"/>
          <p:cNvSpPr>
            <a:spLocks noGrp="1" noChangeArrowheads="1"/>
          </p:cNvSpPr>
          <p:nvPr>
            <p:ph type="title"/>
          </p:nvPr>
        </p:nvSpPr>
        <p:spPr>
          <a:xfrm>
            <a:off x="457200" y="1063229"/>
            <a:ext cx="8229600" cy="857250"/>
          </a:xfrm>
        </p:spPr>
        <p:txBody>
          <a:bodyPr wrap="square" anchor="ctr">
            <a:normAutofit/>
          </a:bodyPr>
          <a:lstStyle/>
          <a:p>
            <a:pPr>
              <a:lnSpc>
                <a:spcPct val="90000"/>
              </a:lnSpc>
            </a:pPr>
            <a:r>
              <a:rPr lang="en-US" sz="2775"/>
              <a:t>Financial Management Plan</a:t>
            </a:r>
            <a:br>
              <a:rPr lang="en-US" sz="2775"/>
            </a:br>
            <a:r>
              <a:rPr lang="en-US" sz="2775"/>
              <a:t>as required in M.O.U. </a:t>
            </a:r>
          </a:p>
        </p:txBody>
      </p:sp>
      <p:pic>
        <p:nvPicPr>
          <p:cNvPr id="109573" name="Picture 5" descr="20081016_FR_128"/>
          <p:cNvPicPr>
            <a:picLocks noChangeAspect="1" noChangeArrowheads="1"/>
          </p:cNvPicPr>
          <p:nvPr/>
        </p:nvPicPr>
        <p:blipFill rotWithShape="1">
          <a:blip r:embed="rId3" cstate="print"/>
          <a:srcRect r="20583" b="-1"/>
          <a:stretch/>
        </p:blipFill>
        <p:spPr bwMode="auto">
          <a:xfrm>
            <a:off x="457201" y="2057401"/>
            <a:ext cx="3535721" cy="2971799"/>
          </a:xfrm>
          <a:prstGeom prst="rect">
            <a:avLst/>
          </a:prstGeom>
          <a:noFill/>
          <a:ln w="9525">
            <a:solidFill>
              <a:schemeClr val="tx1"/>
            </a:solidFill>
            <a:miter lim="800000"/>
            <a:headEnd/>
            <a:tailEnd/>
          </a:ln>
        </p:spPr>
      </p:pic>
      <p:sp>
        <p:nvSpPr>
          <p:cNvPr id="109571" name="Rectangle 3"/>
          <p:cNvSpPr>
            <a:spLocks noGrp="1" noChangeArrowheads="1"/>
          </p:cNvSpPr>
          <p:nvPr>
            <p:ph sz="half" idx="2"/>
          </p:nvPr>
        </p:nvSpPr>
        <p:spPr>
          <a:xfrm>
            <a:off x="4648200" y="2057401"/>
            <a:ext cx="4038600" cy="3394472"/>
          </a:xfrm>
        </p:spPr>
        <p:txBody>
          <a:bodyPr wrap="square" anchor="t">
            <a:normAutofit fontScale="92500"/>
          </a:bodyPr>
          <a:lstStyle/>
          <a:p>
            <a:pPr>
              <a:buFontTx/>
              <a:buChar char="•"/>
            </a:pPr>
            <a:r>
              <a:rPr lang="en-US" dirty="0"/>
              <a:t>Separate bank account for Global Grant funds (if allowed)</a:t>
            </a:r>
          </a:p>
          <a:p>
            <a:pPr>
              <a:buFontTx/>
              <a:buChar char="•"/>
            </a:pPr>
            <a:r>
              <a:rPr lang="en-US" dirty="0"/>
              <a:t>Controls on Distribution of  funds – 2 signatures</a:t>
            </a:r>
          </a:p>
          <a:p>
            <a:pPr>
              <a:buFontTx/>
              <a:buChar char="•"/>
            </a:pPr>
            <a:r>
              <a:rPr lang="en-US" dirty="0"/>
              <a:t>Use checks/bank cards to track funds.  Copy cash transaction receipts with cell phone.</a:t>
            </a:r>
          </a:p>
          <a:p>
            <a:pPr>
              <a:buFontTx/>
              <a:buChar char="•"/>
            </a:pPr>
            <a:r>
              <a:rPr lang="en-US" dirty="0"/>
              <a:t>Detailed ledger (sent with reports)</a:t>
            </a:r>
          </a:p>
          <a:p>
            <a:pPr>
              <a:buFontTx/>
              <a:buChar char="•"/>
            </a:pPr>
            <a:r>
              <a:rPr lang="en-US" dirty="0"/>
              <a:t>Include local laws</a:t>
            </a:r>
          </a:p>
        </p:txBody>
      </p:sp>
    </p:spTree>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257300" y="1428752"/>
            <a:ext cx="7086600" cy="3716402"/>
          </a:xfrm>
          <a:prstGeom prst="rect">
            <a:avLst/>
          </a:prstGeom>
        </p:spPr>
        <p:txBody>
          <a:bodyPr wrap="square">
            <a:spAutoFit/>
          </a:bodyPr>
          <a:lstStyle/>
          <a:p>
            <a:pPr defTabSz="685800"/>
            <a:r>
              <a:rPr lang="en-US" sz="1350" b="1" dirty="0">
                <a:solidFill>
                  <a:srgbClr val="000000"/>
                </a:solidFill>
              </a:rPr>
              <a:t> </a:t>
            </a:r>
            <a:endParaRPr lang="en-US" sz="1350" dirty="0">
              <a:solidFill>
                <a:srgbClr val="000000"/>
              </a:solidFill>
            </a:endParaRPr>
          </a:p>
          <a:p>
            <a:pPr defTabSz="685800"/>
            <a:r>
              <a:rPr lang="en-US" sz="2700" b="1" dirty="0">
                <a:solidFill>
                  <a:srgbClr val="000000"/>
                </a:solidFill>
              </a:rPr>
              <a:t>District  Resource:  </a:t>
            </a:r>
          </a:p>
          <a:p>
            <a:pPr defTabSz="685800"/>
            <a:r>
              <a:rPr lang="en-US" sz="2700" b="1" dirty="0">
                <a:solidFill>
                  <a:srgbClr val="7030A0"/>
                </a:solidFill>
              </a:rPr>
              <a:t>Financial</a:t>
            </a:r>
            <a:r>
              <a:rPr lang="en-US" sz="2700" b="1" dirty="0">
                <a:solidFill>
                  <a:srgbClr val="000000"/>
                </a:solidFill>
              </a:rPr>
              <a:t> </a:t>
            </a:r>
            <a:r>
              <a:rPr lang="en-US" sz="2700" b="1" dirty="0">
                <a:solidFill>
                  <a:srgbClr val="7030A0"/>
                </a:solidFill>
              </a:rPr>
              <a:t>Management Plan Template</a:t>
            </a:r>
            <a:endParaRPr lang="en-US" sz="2700" dirty="0">
              <a:solidFill>
                <a:srgbClr val="7030A0"/>
              </a:solidFill>
            </a:endParaRPr>
          </a:p>
          <a:p>
            <a:pPr defTabSz="685800"/>
            <a:r>
              <a:rPr lang="en-US" b="1" dirty="0">
                <a:solidFill>
                  <a:srgbClr val="000000"/>
                </a:solidFill>
              </a:rPr>
              <a:t> </a:t>
            </a:r>
            <a:endParaRPr lang="en-US" dirty="0">
              <a:solidFill>
                <a:srgbClr val="000000"/>
              </a:solidFill>
            </a:endParaRPr>
          </a:p>
          <a:p>
            <a:pPr defTabSz="685800"/>
            <a:r>
              <a:rPr lang="en-US" b="1" dirty="0">
                <a:solidFill>
                  <a:srgbClr val="000000"/>
                </a:solidFill>
              </a:rPr>
              <a:t>Clubs in District 5495 are free to use or adapt this document to make your own Club’s Financial Management Plan.  Your club’s plan needs to be consistent with the Rotary Foundation Club Memorandum of Understanding, Grant Terms and Conditions, and the Grant Management Manual.</a:t>
            </a:r>
          </a:p>
          <a:p>
            <a:pPr defTabSz="685800"/>
            <a:endParaRPr lang="en-US" b="1" dirty="0">
              <a:solidFill>
                <a:srgbClr val="000000"/>
              </a:solidFill>
            </a:endParaRPr>
          </a:p>
          <a:p>
            <a:pPr defTabSz="685800"/>
            <a:r>
              <a:rPr lang="en-US" sz="2400" b="1" dirty="0">
                <a:solidFill>
                  <a:srgbClr val="000000"/>
                </a:solidFill>
              </a:rPr>
              <a:t>             </a:t>
            </a:r>
            <a:r>
              <a:rPr lang="en-US" sz="2400" b="1" i="0" dirty="0">
                <a:solidFill>
                  <a:srgbClr val="000000"/>
                </a:solidFill>
              </a:rPr>
              <a:t>Ask the DRFC for this template!</a:t>
            </a:r>
            <a:endParaRPr lang="en-US" sz="2400" i="0" dirty="0">
              <a:solidFill>
                <a:srgbClr val="000000"/>
              </a:solidFill>
            </a:endParaRPr>
          </a:p>
          <a:p>
            <a:pPr defTabSz="685800"/>
            <a:r>
              <a:rPr lang="en-US" b="1" dirty="0">
                <a:solidFill>
                  <a:srgbClr val="000000"/>
                </a:solidFill>
              </a:rPr>
              <a:t> </a:t>
            </a:r>
            <a:endParaRPr lang="en-US" dirty="0">
              <a:solidFill>
                <a:srgbClr val="000000"/>
              </a:solidFill>
            </a:endParaRPr>
          </a:p>
        </p:txBody>
      </p:sp>
    </p:spTree>
    <p:extLst>
      <p:ext uri="{BB962C8B-B14F-4D97-AF65-F5344CB8AC3E}">
        <p14:creationId xmlns:p14="http://schemas.microsoft.com/office/powerpoint/2010/main" val="726953564"/>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0594" name="Rectangle 2"/>
          <p:cNvSpPr>
            <a:spLocks noGrp="1" noChangeArrowheads="1"/>
          </p:cNvSpPr>
          <p:nvPr>
            <p:ph type="title"/>
          </p:nvPr>
        </p:nvSpPr>
        <p:spPr/>
        <p:txBody>
          <a:bodyPr/>
          <a:lstStyle/>
          <a:p>
            <a:r>
              <a:rPr lang="en-US" sz="3000" dirty="0"/>
              <a:t>Record Keeping: Document Retention</a:t>
            </a:r>
          </a:p>
        </p:txBody>
      </p:sp>
      <p:sp>
        <p:nvSpPr>
          <p:cNvPr id="110595" name="Rectangle 3"/>
          <p:cNvSpPr>
            <a:spLocks noGrp="1" noChangeArrowheads="1"/>
          </p:cNvSpPr>
          <p:nvPr>
            <p:ph type="body" idx="1"/>
          </p:nvPr>
        </p:nvSpPr>
        <p:spPr>
          <a:xfrm>
            <a:off x="1485900" y="1885950"/>
            <a:ext cx="4057650" cy="3486150"/>
          </a:xfrm>
        </p:spPr>
        <p:txBody>
          <a:bodyPr/>
          <a:lstStyle/>
          <a:p>
            <a:pPr>
              <a:buFontTx/>
              <a:buChar char="•"/>
            </a:pPr>
            <a:r>
              <a:rPr lang="en-US" dirty="0"/>
              <a:t>Provide access to records for all members</a:t>
            </a:r>
          </a:p>
          <a:p>
            <a:pPr>
              <a:buFontTx/>
              <a:buChar char="•"/>
            </a:pPr>
            <a:r>
              <a:rPr lang="en-US" dirty="0"/>
              <a:t>Retain for a minimum of five years</a:t>
            </a:r>
          </a:p>
          <a:p>
            <a:pPr>
              <a:buFontTx/>
              <a:buChar char="•"/>
            </a:pPr>
            <a:r>
              <a:rPr lang="en-US" dirty="0"/>
              <a:t>Make copies</a:t>
            </a:r>
          </a:p>
          <a:p>
            <a:pPr>
              <a:buFontTx/>
              <a:buChar char="•"/>
            </a:pPr>
            <a:r>
              <a:rPr lang="en-US" dirty="0"/>
              <a:t>Scan and store on the cloud (</a:t>
            </a:r>
            <a:r>
              <a:rPr lang="en-US" dirty="0" err="1"/>
              <a:t>ClubRunner</a:t>
            </a:r>
            <a:r>
              <a:rPr lang="en-US" dirty="0"/>
              <a:t>, </a:t>
            </a:r>
            <a:r>
              <a:rPr lang="en-US" dirty="0" err="1"/>
              <a:t>DropBox</a:t>
            </a:r>
            <a:r>
              <a:rPr lang="en-US" dirty="0"/>
              <a:t>, Google Drive, etc.).</a:t>
            </a:r>
          </a:p>
          <a:p>
            <a:endParaRPr lang="en-US" dirty="0"/>
          </a:p>
        </p:txBody>
      </p:sp>
      <p:pic>
        <p:nvPicPr>
          <p:cNvPr id="110596" name="Picture 4" descr="201004-08_PA_021"/>
          <p:cNvPicPr>
            <a:picLocks noChangeAspect="1" noChangeArrowheads="1"/>
          </p:cNvPicPr>
          <p:nvPr/>
        </p:nvPicPr>
        <p:blipFill>
          <a:blip r:embed="rId3" cstate="print"/>
          <a:srcRect/>
          <a:stretch>
            <a:fillRect/>
          </a:stretch>
        </p:blipFill>
        <p:spPr bwMode="auto">
          <a:xfrm>
            <a:off x="5943600" y="2057401"/>
            <a:ext cx="1714500" cy="1651000"/>
          </a:xfrm>
          <a:prstGeom prst="rect">
            <a:avLst/>
          </a:prstGeom>
          <a:noFill/>
          <a:ln w="9525">
            <a:solidFill>
              <a:schemeClr val="tx1"/>
            </a:solidFill>
            <a:miter lim="800000"/>
            <a:headEnd/>
            <a:tailEnd/>
          </a:ln>
        </p:spPr>
      </p:pic>
      <p:pic>
        <p:nvPicPr>
          <p:cNvPr id="1026" name="Picture 2" descr="C:\Program Files\Microsoft Office\MEDIA\CAGCAT10\j0195384.wmf"/>
          <p:cNvPicPr>
            <a:picLocks noChangeAspect="1" noChangeArrowheads="1"/>
          </p:cNvPicPr>
          <p:nvPr/>
        </p:nvPicPr>
        <p:blipFill>
          <a:blip r:embed="rId4" cstate="print"/>
          <a:srcRect/>
          <a:stretch>
            <a:fillRect/>
          </a:stretch>
        </p:blipFill>
        <p:spPr bwMode="auto">
          <a:xfrm>
            <a:off x="5053888" y="3714750"/>
            <a:ext cx="1346912" cy="1375029"/>
          </a:xfrm>
          <a:prstGeom prst="rect">
            <a:avLst/>
          </a:prstGeom>
          <a:noFill/>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1" name="Rectangle 1">
            <a:extLst>
              <a:ext uri="{FF2B5EF4-FFF2-40B4-BE49-F238E27FC236}">
                <a16:creationId xmlns:a16="http://schemas.microsoft.com/office/drawing/2014/main" id="{319FE3F7-EA63-4C19-B03F-0086228EB82A}"/>
              </a:ext>
            </a:extLst>
          </p:cNvPr>
          <p:cNvSpPr>
            <a:spLocks noChangeArrowheads="1"/>
          </p:cNvSpPr>
          <p:nvPr/>
        </p:nvSpPr>
        <p:spPr bwMode="auto">
          <a:xfrm>
            <a:off x="220663" y="1277938"/>
            <a:ext cx="8732837" cy="43100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lstStyle>
            <a:lvl1pPr marL="558800" indent="-555625">
              <a:tabLst>
                <a:tab pos="1282700" algn="l"/>
                <a:tab pos="2006600" algn="l"/>
                <a:tab pos="2730500" algn="l"/>
                <a:tab pos="3452813" algn="l"/>
                <a:tab pos="4176713" algn="l"/>
                <a:tab pos="4902200" algn="l"/>
                <a:tab pos="5626100" algn="l"/>
                <a:tab pos="6350000" algn="l"/>
                <a:tab pos="7073900" algn="l"/>
                <a:tab pos="7796213" algn="l"/>
                <a:tab pos="8520113" algn="l"/>
                <a:tab pos="9245600" algn="l"/>
              </a:tabLst>
              <a:defRPr>
                <a:solidFill>
                  <a:srgbClr val="000000"/>
                </a:solidFill>
                <a:latin typeface="Arial" panose="020B0604020202020204" pitchFamily="34" charset="0"/>
                <a:ea typeface="Microsoft YaHei" panose="020B0503020204020204" pitchFamily="34" charset="-122"/>
              </a:defRPr>
            </a:lvl1pPr>
            <a:lvl2pPr>
              <a:tabLst>
                <a:tab pos="1282700" algn="l"/>
                <a:tab pos="2006600" algn="l"/>
                <a:tab pos="2730500" algn="l"/>
                <a:tab pos="3452813" algn="l"/>
                <a:tab pos="4176713" algn="l"/>
                <a:tab pos="4902200" algn="l"/>
                <a:tab pos="5626100" algn="l"/>
                <a:tab pos="6350000" algn="l"/>
                <a:tab pos="7073900" algn="l"/>
                <a:tab pos="7796213" algn="l"/>
                <a:tab pos="8520113" algn="l"/>
                <a:tab pos="9245600" algn="l"/>
              </a:tabLst>
              <a:defRPr>
                <a:solidFill>
                  <a:srgbClr val="000000"/>
                </a:solidFill>
                <a:latin typeface="Arial" panose="020B0604020202020204" pitchFamily="34" charset="0"/>
                <a:ea typeface="Microsoft YaHei" panose="020B0503020204020204" pitchFamily="34" charset="-122"/>
              </a:defRPr>
            </a:lvl2pPr>
            <a:lvl3pPr>
              <a:tabLst>
                <a:tab pos="1282700" algn="l"/>
                <a:tab pos="2006600" algn="l"/>
                <a:tab pos="2730500" algn="l"/>
                <a:tab pos="3452813" algn="l"/>
                <a:tab pos="4176713" algn="l"/>
                <a:tab pos="4902200" algn="l"/>
                <a:tab pos="5626100" algn="l"/>
                <a:tab pos="6350000" algn="l"/>
                <a:tab pos="7073900" algn="l"/>
                <a:tab pos="7796213" algn="l"/>
                <a:tab pos="8520113" algn="l"/>
                <a:tab pos="9245600" algn="l"/>
              </a:tabLst>
              <a:defRPr>
                <a:solidFill>
                  <a:srgbClr val="000000"/>
                </a:solidFill>
                <a:latin typeface="Arial" panose="020B0604020202020204" pitchFamily="34" charset="0"/>
                <a:ea typeface="Microsoft YaHei" panose="020B0503020204020204" pitchFamily="34" charset="-122"/>
              </a:defRPr>
            </a:lvl3pPr>
            <a:lvl4pPr>
              <a:tabLst>
                <a:tab pos="1282700" algn="l"/>
                <a:tab pos="2006600" algn="l"/>
                <a:tab pos="2730500" algn="l"/>
                <a:tab pos="3452813" algn="l"/>
                <a:tab pos="4176713" algn="l"/>
                <a:tab pos="4902200" algn="l"/>
                <a:tab pos="5626100" algn="l"/>
                <a:tab pos="6350000" algn="l"/>
                <a:tab pos="7073900" algn="l"/>
                <a:tab pos="7796213" algn="l"/>
                <a:tab pos="8520113" algn="l"/>
                <a:tab pos="9245600" algn="l"/>
              </a:tabLst>
              <a:defRPr>
                <a:solidFill>
                  <a:srgbClr val="000000"/>
                </a:solidFill>
                <a:latin typeface="Arial" panose="020B0604020202020204" pitchFamily="34" charset="0"/>
                <a:ea typeface="Microsoft YaHei" panose="020B0503020204020204" pitchFamily="34" charset="-122"/>
              </a:defRPr>
            </a:lvl4pPr>
            <a:lvl5pPr>
              <a:tabLst>
                <a:tab pos="1282700" algn="l"/>
                <a:tab pos="2006600" algn="l"/>
                <a:tab pos="2730500" algn="l"/>
                <a:tab pos="3452813" algn="l"/>
                <a:tab pos="4176713" algn="l"/>
                <a:tab pos="4902200" algn="l"/>
                <a:tab pos="5626100" algn="l"/>
                <a:tab pos="6350000" algn="l"/>
                <a:tab pos="7073900" algn="l"/>
                <a:tab pos="7796213" algn="l"/>
                <a:tab pos="8520113" algn="l"/>
                <a:tab pos="9245600" algn="l"/>
              </a:tabLst>
              <a:defRPr>
                <a:solidFill>
                  <a:srgbClr val="000000"/>
                </a:solidFill>
                <a:latin typeface="Arial" panose="020B0604020202020204" pitchFamily="34" charset="0"/>
                <a:ea typeface="Microsoft YaHei" panose="020B0503020204020204" pitchFamily="34" charset="-122"/>
              </a:defRPr>
            </a:lvl5pPr>
            <a:lvl6pPr marL="25146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1282700" algn="l"/>
                <a:tab pos="2006600" algn="l"/>
                <a:tab pos="2730500" algn="l"/>
                <a:tab pos="3452813" algn="l"/>
                <a:tab pos="4176713" algn="l"/>
                <a:tab pos="4902200" algn="l"/>
                <a:tab pos="5626100" algn="l"/>
                <a:tab pos="6350000" algn="l"/>
                <a:tab pos="7073900" algn="l"/>
                <a:tab pos="7796213" algn="l"/>
                <a:tab pos="8520113" algn="l"/>
                <a:tab pos="9245600" algn="l"/>
              </a:tabLst>
              <a:defRPr>
                <a:solidFill>
                  <a:srgbClr val="000000"/>
                </a:solidFill>
                <a:latin typeface="Arial" panose="020B0604020202020204" pitchFamily="34" charset="0"/>
                <a:ea typeface="Microsoft YaHei" panose="020B0503020204020204" pitchFamily="34" charset="-122"/>
              </a:defRPr>
            </a:lvl6pPr>
            <a:lvl7pPr marL="29718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1282700" algn="l"/>
                <a:tab pos="2006600" algn="l"/>
                <a:tab pos="2730500" algn="l"/>
                <a:tab pos="3452813" algn="l"/>
                <a:tab pos="4176713" algn="l"/>
                <a:tab pos="4902200" algn="l"/>
                <a:tab pos="5626100" algn="l"/>
                <a:tab pos="6350000" algn="l"/>
                <a:tab pos="7073900" algn="l"/>
                <a:tab pos="7796213" algn="l"/>
                <a:tab pos="8520113" algn="l"/>
                <a:tab pos="9245600" algn="l"/>
              </a:tabLst>
              <a:defRPr>
                <a:solidFill>
                  <a:srgbClr val="000000"/>
                </a:solidFill>
                <a:latin typeface="Arial" panose="020B0604020202020204" pitchFamily="34" charset="0"/>
                <a:ea typeface="Microsoft YaHei" panose="020B0503020204020204" pitchFamily="34" charset="-122"/>
              </a:defRPr>
            </a:lvl7pPr>
            <a:lvl8pPr marL="34290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1282700" algn="l"/>
                <a:tab pos="2006600" algn="l"/>
                <a:tab pos="2730500" algn="l"/>
                <a:tab pos="3452813" algn="l"/>
                <a:tab pos="4176713" algn="l"/>
                <a:tab pos="4902200" algn="l"/>
                <a:tab pos="5626100" algn="l"/>
                <a:tab pos="6350000" algn="l"/>
                <a:tab pos="7073900" algn="l"/>
                <a:tab pos="7796213" algn="l"/>
                <a:tab pos="8520113" algn="l"/>
                <a:tab pos="9245600" algn="l"/>
              </a:tabLst>
              <a:defRPr>
                <a:solidFill>
                  <a:srgbClr val="000000"/>
                </a:solidFill>
                <a:latin typeface="Arial" panose="020B0604020202020204" pitchFamily="34" charset="0"/>
                <a:ea typeface="Microsoft YaHei" panose="020B0503020204020204" pitchFamily="34" charset="-122"/>
              </a:defRPr>
            </a:lvl8pPr>
            <a:lvl9pPr marL="38862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1282700" algn="l"/>
                <a:tab pos="2006600" algn="l"/>
                <a:tab pos="2730500" algn="l"/>
                <a:tab pos="3452813" algn="l"/>
                <a:tab pos="4176713" algn="l"/>
                <a:tab pos="4902200" algn="l"/>
                <a:tab pos="5626100" algn="l"/>
                <a:tab pos="6350000" algn="l"/>
                <a:tab pos="7073900" algn="l"/>
                <a:tab pos="7796213" algn="l"/>
                <a:tab pos="8520113" algn="l"/>
                <a:tab pos="9245600" algn="l"/>
              </a:tabLst>
              <a:defRPr>
                <a:solidFill>
                  <a:srgbClr val="000000"/>
                </a:solidFill>
                <a:latin typeface="Arial" panose="020B0604020202020204" pitchFamily="34" charset="0"/>
                <a:ea typeface="Microsoft YaHei" panose="020B0503020204020204" pitchFamily="34" charset="-122"/>
              </a:defRPr>
            </a:lvl9pPr>
          </a:lstStyle>
          <a:p>
            <a:pPr marL="460375" indent="-457200" hangingPunct="1">
              <a:lnSpc>
                <a:spcPct val="150000"/>
              </a:lnSpc>
              <a:buClr>
                <a:srgbClr val="585858"/>
              </a:buClr>
              <a:buFont typeface="Wingdings" panose="05000000000000000000" pitchFamily="2" charset="2"/>
              <a:buChar char="§"/>
            </a:pPr>
            <a:r>
              <a:rPr lang="en-US" altLang="en-US" sz="2800" dirty="0">
                <a:latin typeface="Georgia" panose="02040502050405020303" pitchFamily="18" charset="0"/>
              </a:rPr>
              <a:t>Must include active Rotarian participation</a:t>
            </a:r>
          </a:p>
          <a:p>
            <a:pPr marL="460375" indent="-457200" hangingPunct="1">
              <a:lnSpc>
                <a:spcPct val="150000"/>
              </a:lnSpc>
              <a:buClr>
                <a:srgbClr val="585858"/>
              </a:buClr>
              <a:buFont typeface="Wingdings" panose="05000000000000000000" pitchFamily="2" charset="2"/>
              <a:buChar char="§"/>
            </a:pPr>
            <a:r>
              <a:rPr lang="en-US" altLang="en-US" sz="2800" dirty="0">
                <a:latin typeface="Georgia" panose="02040502050405020303" pitchFamily="18" charset="0"/>
              </a:rPr>
              <a:t>Adhere to stewardship guidelines</a:t>
            </a:r>
          </a:p>
          <a:p>
            <a:pPr marL="460375" indent="-457200" hangingPunct="1">
              <a:lnSpc>
                <a:spcPct val="150000"/>
              </a:lnSpc>
              <a:buClr>
                <a:srgbClr val="585858"/>
              </a:buClr>
              <a:buFont typeface="Wingdings" panose="05000000000000000000" pitchFamily="2" charset="2"/>
              <a:buChar char="§"/>
            </a:pPr>
            <a:r>
              <a:rPr lang="en-US" altLang="en-US" sz="2800" dirty="0">
                <a:latin typeface="Georgia" panose="02040502050405020303" pitchFamily="18" charset="0"/>
              </a:rPr>
              <a:t>Clubs Apply through the District</a:t>
            </a:r>
          </a:p>
          <a:p>
            <a:pPr marL="460375" indent="-457200" hangingPunct="1">
              <a:lnSpc>
                <a:spcPct val="100000"/>
              </a:lnSpc>
              <a:buClr>
                <a:srgbClr val="585858"/>
              </a:buClr>
              <a:buFont typeface="Wingdings" panose="05000000000000000000" pitchFamily="2" charset="2"/>
              <a:buChar char="§"/>
            </a:pPr>
            <a:r>
              <a:rPr lang="en-US" altLang="en-US" sz="2800" dirty="0">
                <a:latin typeface="Georgia" panose="02040502050405020303" pitchFamily="18" charset="0"/>
              </a:rPr>
              <a:t>Must Align with the Foundation’s</a:t>
            </a:r>
          </a:p>
          <a:p>
            <a:pPr marL="457200" indent="0" hangingPunct="1">
              <a:lnSpc>
                <a:spcPct val="100000"/>
              </a:lnSpc>
              <a:buClrTx/>
              <a:buSzTx/>
              <a:tabLst>
                <a:tab pos="173038" algn="l"/>
                <a:tab pos="1282700" algn="l"/>
                <a:tab pos="2006600" algn="l"/>
                <a:tab pos="2730500" algn="l"/>
                <a:tab pos="3452813" algn="l"/>
                <a:tab pos="4176713" algn="l"/>
                <a:tab pos="4902200" algn="l"/>
                <a:tab pos="5626100" algn="l"/>
                <a:tab pos="6350000" algn="l"/>
                <a:tab pos="7073900" algn="l"/>
                <a:tab pos="7796213" algn="l"/>
                <a:tab pos="8520113" algn="l"/>
                <a:tab pos="9245600" algn="l"/>
              </a:tabLst>
            </a:pPr>
            <a:r>
              <a:rPr lang="en-US" altLang="en-US" sz="2800" dirty="0">
                <a:latin typeface="Georgia" panose="02040502050405020303" pitchFamily="18" charset="0"/>
              </a:rPr>
              <a:t>mission</a:t>
            </a:r>
          </a:p>
        </p:txBody>
      </p:sp>
      <p:sp>
        <p:nvSpPr>
          <p:cNvPr id="10242" name="Rectangle 2">
            <a:extLst>
              <a:ext uri="{FF2B5EF4-FFF2-40B4-BE49-F238E27FC236}">
                <a16:creationId xmlns:a16="http://schemas.microsoft.com/office/drawing/2014/main" id="{DDD8471F-F5DF-4BEC-9D9A-152DB2D6C309}"/>
              </a:ext>
            </a:extLst>
          </p:cNvPr>
          <p:cNvSpPr>
            <a:spLocks noChangeArrowheads="1"/>
          </p:cNvSpPr>
          <p:nvPr/>
        </p:nvSpPr>
        <p:spPr bwMode="auto">
          <a:xfrm>
            <a:off x="188913" y="225425"/>
            <a:ext cx="8763000" cy="8747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nchor="ctr"/>
          <a:lstStyle>
            <a:lvl1pPr>
              <a:tabLst>
                <a:tab pos="723900" algn="l"/>
                <a:tab pos="1447800" algn="l"/>
                <a:tab pos="2171700" algn="l"/>
                <a:tab pos="2894013" algn="l"/>
                <a:tab pos="3617913" algn="l"/>
                <a:tab pos="4343400" algn="l"/>
                <a:tab pos="5067300" algn="l"/>
                <a:tab pos="5791200" algn="l"/>
                <a:tab pos="6515100" algn="l"/>
                <a:tab pos="7237413" algn="l"/>
                <a:tab pos="7961313" algn="l"/>
                <a:tab pos="8686800" algn="l"/>
              </a:tabLst>
              <a:defRPr>
                <a:solidFill>
                  <a:srgbClr val="000000"/>
                </a:solidFill>
                <a:latin typeface="Arial" panose="020B0604020202020204" pitchFamily="34" charset="0"/>
                <a:ea typeface="Microsoft YaHei" panose="020B0503020204020204" pitchFamily="34" charset="-122"/>
              </a:defRPr>
            </a:lvl1pPr>
            <a:lvl2pPr>
              <a:tabLst>
                <a:tab pos="723900" algn="l"/>
                <a:tab pos="1447800" algn="l"/>
                <a:tab pos="2171700" algn="l"/>
                <a:tab pos="2894013" algn="l"/>
                <a:tab pos="3617913" algn="l"/>
                <a:tab pos="4343400" algn="l"/>
                <a:tab pos="5067300" algn="l"/>
                <a:tab pos="5791200" algn="l"/>
                <a:tab pos="6515100" algn="l"/>
                <a:tab pos="7237413" algn="l"/>
                <a:tab pos="7961313" algn="l"/>
                <a:tab pos="8686800" algn="l"/>
              </a:tabLst>
              <a:defRPr>
                <a:solidFill>
                  <a:srgbClr val="000000"/>
                </a:solidFill>
                <a:latin typeface="Arial" panose="020B0604020202020204" pitchFamily="34" charset="0"/>
                <a:ea typeface="Microsoft YaHei" panose="020B0503020204020204" pitchFamily="34" charset="-122"/>
              </a:defRPr>
            </a:lvl2pPr>
            <a:lvl3pPr>
              <a:tabLst>
                <a:tab pos="723900" algn="l"/>
                <a:tab pos="1447800" algn="l"/>
                <a:tab pos="2171700" algn="l"/>
                <a:tab pos="2894013" algn="l"/>
                <a:tab pos="3617913" algn="l"/>
                <a:tab pos="4343400" algn="l"/>
                <a:tab pos="5067300" algn="l"/>
                <a:tab pos="5791200" algn="l"/>
                <a:tab pos="6515100" algn="l"/>
                <a:tab pos="7237413" algn="l"/>
                <a:tab pos="7961313" algn="l"/>
                <a:tab pos="8686800" algn="l"/>
              </a:tabLst>
              <a:defRPr>
                <a:solidFill>
                  <a:srgbClr val="000000"/>
                </a:solidFill>
                <a:latin typeface="Arial" panose="020B0604020202020204" pitchFamily="34" charset="0"/>
                <a:ea typeface="Microsoft YaHei" panose="020B0503020204020204" pitchFamily="34" charset="-122"/>
              </a:defRPr>
            </a:lvl3pPr>
            <a:lvl4pPr>
              <a:tabLst>
                <a:tab pos="723900" algn="l"/>
                <a:tab pos="1447800" algn="l"/>
                <a:tab pos="2171700" algn="l"/>
                <a:tab pos="2894013" algn="l"/>
                <a:tab pos="3617913" algn="l"/>
                <a:tab pos="4343400" algn="l"/>
                <a:tab pos="5067300" algn="l"/>
                <a:tab pos="5791200" algn="l"/>
                <a:tab pos="6515100" algn="l"/>
                <a:tab pos="7237413" algn="l"/>
                <a:tab pos="7961313" algn="l"/>
                <a:tab pos="8686800" algn="l"/>
              </a:tabLst>
              <a:defRPr>
                <a:solidFill>
                  <a:srgbClr val="000000"/>
                </a:solidFill>
                <a:latin typeface="Arial" panose="020B0604020202020204" pitchFamily="34" charset="0"/>
                <a:ea typeface="Microsoft YaHei" panose="020B0503020204020204" pitchFamily="34" charset="-122"/>
              </a:defRPr>
            </a:lvl4pPr>
            <a:lvl5pPr>
              <a:tabLst>
                <a:tab pos="723900" algn="l"/>
                <a:tab pos="1447800" algn="l"/>
                <a:tab pos="2171700" algn="l"/>
                <a:tab pos="2894013" algn="l"/>
                <a:tab pos="3617913" algn="l"/>
                <a:tab pos="4343400" algn="l"/>
                <a:tab pos="5067300" algn="l"/>
                <a:tab pos="5791200" algn="l"/>
                <a:tab pos="6515100" algn="l"/>
                <a:tab pos="7237413" algn="l"/>
                <a:tab pos="7961313" algn="l"/>
                <a:tab pos="8686800" algn="l"/>
              </a:tabLst>
              <a:defRPr>
                <a:solidFill>
                  <a:srgbClr val="000000"/>
                </a:solidFill>
                <a:latin typeface="Arial" panose="020B0604020202020204" pitchFamily="34" charset="0"/>
                <a:ea typeface="Microsoft YaHei" panose="020B0503020204020204" pitchFamily="34" charset="-122"/>
              </a:defRPr>
            </a:lvl5pPr>
            <a:lvl6pPr marL="25146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4013" algn="l"/>
                <a:tab pos="3617913" algn="l"/>
                <a:tab pos="4343400" algn="l"/>
                <a:tab pos="5067300" algn="l"/>
                <a:tab pos="5791200" algn="l"/>
                <a:tab pos="6515100" algn="l"/>
                <a:tab pos="7237413" algn="l"/>
                <a:tab pos="7961313" algn="l"/>
                <a:tab pos="8686800" algn="l"/>
              </a:tabLst>
              <a:defRPr>
                <a:solidFill>
                  <a:srgbClr val="000000"/>
                </a:solidFill>
                <a:latin typeface="Arial" panose="020B0604020202020204" pitchFamily="34" charset="0"/>
                <a:ea typeface="Microsoft YaHei" panose="020B0503020204020204" pitchFamily="34" charset="-122"/>
              </a:defRPr>
            </a:lvl6pPr>
            <a:lvl7pPr marL="29718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4013" algn="l"/>
                <a:tab pos="3617913" algn="l"/>
                <a:tab pos="4343400" algn="l"/>
                <a:tab pos="5067300" algn="l"/>
                <a:tab pos="5791200" algn="l"/>
                <a:tab pos="6515100" algn="l"/>
                <a:tab pos="7237413" algn="l"/>
                <a:tab pos="7961313" algn="l"/>
                <a:tab pos="8686800" algn="l"/>
              </a:tabLst>
              <a:defRPr>
                <a:solidFill>
                  <a:srgbClr val="000000"/>
                </a:solidFill>
                <a:latin typeface="Arial" panose="020B0604020202020204" pitchFamily="34" charset="0"/>
                <a:ea typeface="Microsoft YaHei" panose="020B0503020204020204" pitchFamily="34" charset="-122"/>
              </a:defRPr>
            </a:lvl7pPr>
            <a:lvl8pPr marL="34290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4013" algn="l"/>
                <a:tab pos="3617913" algn="l"/>
                <a:tab pos="4343400" algn="l"/>
                <a:tab pos="5067300" algn="l"/>
                <a:tab pos="5791200" algn="l"/>
                <a:tab pos="6515100" algn="l"/>
                <a:tab pos="7237413" algn="l"/>
                <a:tab pos="7961313" algn="l"/>
                <a:tab pos="8686800" algn="l"/>
              </a:tabLst>
              <a:defRPr>
                <a:solidFill>
                  <a:srgbClr val="000000"/>
                </a:solidFill>
                <a:latin typeface="Arial" panose="020B0604020202020204" pitchFamily="34" charset="0"/>
                <a:ea typeface="Microsoft YaHei" panose="020B0503020204020204" pitchFamily="34" charset="-122"/>
              </a:defRPr>
            </a:lvl8pPr>
            <a:lvl9pPr marL="38862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4013" algn="l"/>
                <a:tab pos="3617913" algn="l"/>
                <a:tab pos="4343400" algn="l"/>
                <a:tab pos="5067300" algn="l"/>
                <a:tab pos="5791200" algn="l"/>
                <a:tab pos="6515100" algn="l"/>
                <a:tab pos="7237413" algn="l"/>
                <a:tab pos="7961313" algn="l"/>
                <a:tab pos="8686800" algn="l"/>
              </a:tabLst>
              <a:defRPr>
                <a:solidFill>
                  <a:srgbClr val="000000"/>
                </a:solidFill>
                <a:latin typeface="Arial" panose="020B0604020202020204" pitchFamily="34" charset="0"/>
                <a:ea typeface="Microsoft YaHei" panose="020B0503020204020204" pitchFamily="34" charset="-122"/>
              </a:defRPr>
            </a:lvl9pPr>
          </a:lstStyle>
          <a:p>
            <a:pPr hangingPunct="1">
              <a:lnSpc>
                <a:spcPct val="80000"/>
              </a:lnSpc>
            </a:pPr>
            <a:r>
              <a:rPr lang="en-US" altLang="en-US" sz="3600" b="1" u="sng" dirty="0">
                <a:solidFill>
                  <a:schemeClr val="accent2"/>
                </a:solidFill>
                <a:latin typeface="Arial Narrow Bold" charset="0"/>
              </a:rPr>
              <a:t>DISTRICT GRANT</a:t>
            </a:r>
            <a:r>
              <a:rPr lang="en-US" altLang="en-US" sz="3600" b="1" dirty="0">
                <a:solidFill>
                  <a:schemeClr val="accent2"/>
                </a:solidFill>
                <a:latin typeface="Arial Narrow Bold" charset="0"/>
              </a:rPr>
              <a:t> ACTIVITIES</a:t>
            </a:r>
          </a:p>
        </p:txBody>
      </p:sp>
      <p:pic>
        <p:nvPicPr>
          <p:cNvPr id="10243" name="Picture 3">
            <a:extLst>
              <a:ext uri="{FF2B5EF4-FFF2-40B4-BE49-F238E27FC236}">
                <a16:creationId xmlns:a16="http://schemas.microsoft.com/office/drawing/2014/main" id="{38DCF9CD-DF1A-4D17-8475-1347DA58F99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133600" y="3701199"/>
            <a:ext cx="3048000" cy="2036573"/>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10244" name="Picture 4">
            <a:extLst>
              <a:ext uri="{FF2B5EF4-FFF2-40B4-BE49-F238E27FC236}">
                <a16:creationId xmlns:a16="http://schemas.microsoft.com/office/drawing/2014/main" id="{07D540FF-EF34-4E63-84F8-1B05F1D47C8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165272" y="2024662"/>
            <a:ext cx="2786641" cy="1861538"/>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0594" name="Rectangle 2"/>
          <p:cNvSpPr>
            <a:spLocks noGrp="1" noChangeArrowheads="1"/>
          </p:cNvSpPr>
          <p:nvPr>
            <p:ph type="title"/>
          </p:nvPr>
        </p:nvSpPr>
        <p:spPr>
          <a:xfrm>
            <a:off x="457200" y="1063228"/>
            <a:ext cx="8229600" cy="651272"/>
          </a:xfrm>
        </p:spPr>
        <p:txBody>
          <a:bodyPr/>
          <a:lstStyle/>
          <a:p>
            <a:r>
              <a:rPr lang="en-US" dirty="0"/>
              <a:t>Types of Documents to Keep</a:t>
            </a:r>
          </a:p>
        </p:txBody>
      </p:sp>
      <p:pic>
        <p:nvPicPr>
          <p:cNvPr id="6" name="Content Placeholder 5" descr="Graphical user interface, text, application&#10;&#10;Description automatically generated">
            <a:extLst>
              <a:ext uri="{FF2B5EF4-FFF2-40B4-BE49-F238E27FC236}">
                <a16:creationId xmlns:a16="http://schemas.microsoft.com/office/drawing/2014/main" id="{86ABC135-0128-4407-A4D3-EAEA4A27F47C}"/>
              </a:ext>
            </a:extLst>
          </p:cNvPr>
          <p:cNvPicPr>
            <a:picLocks noGrp="1" noChangeAspect="1"/>
          </p:cNvPicPr>
          <p:nvPr>
            <p:ph idx="1"/>
          </p:nvPr>
        </p:nvPicPr>
        <p:blipFill>
          <a:blip r:embed="rId3"/>
          <a:stretch>
            <a:fillRect/>
          </a:stretch>
        </p:blipFill>
        <p:spPr>
          <a:xfrm>
            <a:off x="2071610" y="1600200"/>
            <a:ext cx="5000781" cy="3978883"/>
          </a:xfrm>
          <a:prstGeom prst="rect">
            <a:avLst/>
          </a:prstGeom>
        </p:spPr>
      </p:pic>
    </p:spTree>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2"/>
          <p:cNvSpPr>
            <a:spLocks noGrp="1" noChangeArrowheads="1"/>
          </p:cNvSpPr>
          <p:nvPr>
            <p:ph type="title"/>
          </p:nvPr>
        </p:nvSpPr>
        <p:spPr>
          <a:xfrm>
            <a:off x="1485900" y="1085850"/>
            <a:ext cx="6172200" cy="857250"/>
          </a:xfrm>
        </p:spPr>
        <p:txBody>
          <a:bodyPr/>
          <a:lstStyle/>
          <a:p>
            <a:pPr eaLnBrk="1" hangingPunct="1"/>
            <a:r>
              <a:rPr lang="en-US" sz="3150" dirty="0"/>
              <a:t>Global Grant Reports</a:t>
            </a:r>
            <a:br>
              <a:rPr lang="en-US" sz="3150" dirty="0"/>
            </a:br>
            <a:r>
              <a:rPr lang="en-US" sz="3150" dirty="0"/>
              <a:t> to TRF </a:t>
            </a:r>
          </a:p>
        </p:txBody>
      </p:sp>
      <p:sp>
        <p:nvSpPr>
          <p:cNvPr id="39939" name="Rectangle 3"/>
          <p:cNvSpPr>
            <a:spLocks noGrp="1" noChangeArrowheads="1"/>
          </p:cNvSpPr>
          <p:nvPr>
            <p:ph type="body" idx="1"/>
          </p:nvPr>
        </p:nvSpPr>
        <p:spPr>
          <a:xfrm>
            <a:off x="1085850" y="2228850"/>
            <a:ext cx="7600950" cy="2114550"/>
          </a:xfrm>
        </p:spPr>
        <p:txBody>
          <a:bodyPr/>
          <a:lstStyle/>
          <a:p>
            <a:pPr marL="0" indent="0" eaLnBrk="1" hangingPunct="1"/>
            <a:r>
              <a:rPr lang="en-US" dirty="0"/>
              <a:t>    </a:t>
            </a:r>
            <a:r>
              <a:rPr lang="en-US" b="1" dirty="0"/>
              <a:t>Progress reports</a:t>
            </a:r>
          </a:p>
          <a:p>
            <a:pPr lvl="1" eaLnBrk="1" hangingPunct="1">
              <a:buFont typeface="Wingdings" panose="05000000000000000000" pitchFamily="2" charset="2"/>
              <a:buChar char="Ø"/>
            </a:pPr>
            <a:r>
              <a:rPr lang="en-US" sz="2400" dirty="0"/>
              <a:t>     12 months following approval</a:t>
            </a:r>
          </a:p>
          <a:p>
            <a:pPr lvl="1" eaLnBrk="1" hangingPunct="1">
              <a:buFont typeface="Wingdings" panose="05000000000000000000" pitchFamily="2" charset="2"/>
              <a:buChar char="Ø"/>
            </a:pPr>
            <a:r>
              <a:rPr lang="en-US" sz="2400" dirty="0"/>
              <a:t>     Every 12 months through the life of the grant</a:t>
            </a:r>
          </a:p>
          <a:p>
            <a:pPr marL="342900" lvl="1" indent="0" eaLnBrk="1" hangingPunct="1">
              <a:buNone/>
            </a:pPr>
            <a:endParaRPr lang="en-US" dirty="0"/>
          </a:p>
          <a:p>
            <a:pPr marL="342900" lvl="1" indent="0" eaLnBrk="1" hangingPunct="1">
              <a:buNone/>
            </a:pPr>
            <a:r>
              <a:rPr lang="en-US" sz="2400" b="1" dirty="0"/>
              <a:t>Final report </a:t>
            </a:r>
            <a:r>
              <a:rPr lang="en-US" sz="2400" dirty="0"/>
              <a:t>within 2 months of completion</a:t>
            </a:r>
          </a:p>
        </p:txBody>
      </p:sp>
    </p:spTree>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6" name="Rectangle 2"/>
          <p:cNvSpPr>
            <a:spLocks noGrp="1" noChangeArrowheads="1"/>
          </p:cNvSpPr>
          <p:nvPr>
            <p:ph type="title" idx="4294967295"/>
          </p:nvPr>
        </p:nvSpPr>
        <p:spPr/>
        <p:txBody>
          <a:bodyPr/>
          <a:lstStyle/>
          <a:p>
            <a:pPr eaLnBrk="1" hangingPunct="1"/>
            <a:r>
              <a:rPr lang="en-US" dirty="0"/>
              <a:t>Global Grant Report Content</a:t>
            </a:r>
          </a:p>
        </p:txBody>
      </p:sp>
      <p:sp>
        <p:nvSpPr>
          <p:cNvPr id="93187" name="Rectangle 3"/>
          <p:cNvSpPr>
            <a:spLocks noGrp="1" noChangeArrowheads="1"/>
          </p:cNvSpPr>
          <p:nvPr>
            <p:ph type="body" idx="4294967295"/>
          </p:nvPr>
        </p:nvSpPr>
        <p:spPr/>
        <p:txBody>
          <a:bodyPr/>
          <a:lstStyle/>
          <a:p>
            <a:pPr eaLnBrk="1" hangingPunct="1">
              <a:buFontTx/>
              <a:buChar char="•"/>
            </a:pPr>
            <a:r>
              <a:rPr lang="en-US" dirty="0"/>
              <a:t>How partners were involved</a:t>
            </a:r>
          </a:p>
          <a:p>
            <a:pPr eaLnBrk="1" hangingPunct="1">
              <a:buFontTx/>
              <a:buChar char="•"/>
            </a:pPr>
            <a:r>
              <a:rPr lang="en-US" dirty="0"/>
              <a:t>Activity to date</a:t>
            </a:r>
          </a:p>
          <a:p>
            <a:pPr eaLnBrk="1" hangingPunct="1">
              <a:buFontTx/>
              <a:buChar char="•"/>
            </a:pPr>
            <a:r>
              <a:rPr lang="en-US" dirty="0"/>
              <a:t>Evaluation of project goals </a:t>
            </a:r>
          </a:p>
          <a:p>
            <a:pPr eaLnBrk="1" hangingPunct="1">
              <a:buFontTx/>
              <a:buChar char="•"/>
            </a:pPr>
            <a:r>
              <a:rPr lang="en-US" dirty="0"/>
              <a:t>How area of focus goals were met</a:t>
            </a:r>
          </a:p>
          <a:p>
            <a:pPr eaLnBrk="1" hangingPunct="1">
              <a:buFontTx/>
              <a:buChar char="•"/>
            </a:pPr>
            <a:r>
              <a:rPr lang="en-US" dirty="0"/>
              <a:t>How funds were spent</a:t>
            </a:r>
          </a:p>
          <a:p>
            <a:pPr eaLnBrk="1" hangingPunct="1">
              <a:buFontTx/>
              <a:buChar char="•"/>
            </a:pPr>
            <a:r>
              <a:rPr lang="en-US" dirty="0"/>
              <a:t>Number of beneficiaries and how they benefited</a:t>
            </a:r>
          </a:p>
        </p:txBody>
      </p:sp>
    </p:spTree>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4294967295"/>
          </p:nvPr>
        </p:nvSpPr>
        <p:spPr>
          <a:xfrm>
            <a:off x="2057400" y="2057400"/>
            <a:ext cx="5943600" cy="3086100"/>
          </a:xfrm>
        </p:spPr>
        <p:txBody>
          <a:bodyPr/>
          <a:lstStyle/>
          <a:p>
            <a:r>
              <a:rPr lang="en-US" sz="3300" dirty="0">
                <a:solidFill>
                  <a:srgbClr val="FF0000"/>
                </a:solidFill>
              </a:rPr>
              <a:t>                 </a:t>
            </a:r>
            <a:r>
              <a:rPr lang="en-US" sz="2100" dirty="0">
                <a:solidFill>
                  <a:srgbClr val="FF0000"/>
                </a:solidFill>
              </a:rPr>
              <a:t>Part 3.4</a:t>
            </a:r>
          </a:p>
          <a:p>
            <a:r>
              <a:rPr lang="en-US" sz="3300" b="1" dirty="0"/>
              <a:t>       </a:t>
            </a:r>
            <a:r>
              <a:rPr lang="en-US" sz="4950" b="1" dirty="0">
                <a:solidFill>
                  <a:srgbClr val="00B050"/>
                </a:solidFill>
              </a:rPr>
              <a:t>Resources</a:t>
            </a:r>
          </a:p>
          <a:p>
            <a:endParaRPr lang="en-US" sz="3300" b="1" dirty="0"/>
          </a:p>
        </p:txBody>
      </p:sp>
    </p:spTree>
    <p:extLst>
      <p:ext uri="{BB962C8B-B14F-4D97-AF65-F5344CB8AC3E}">
        <p14:creationId xmlns:p14="http://schemas.microsoft.com/office/powerpoint/2010/main" val="4125288460"/>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1650" dirty="0"/>
              <a:t>Global Grant Resources </a:t>
            </a:r>
          </a:p>
        </p:txBody>
      </p:sp>
      <p:grpSp>
        <p:nvGrpSpPr>
          <p:cNvPr id="9" name="Group 8"/>
          <p:cNvGrpSpPr/>
          <p:nvPr/>
        </p:nvGrpSpPr>
        <p:grpSpPr>
          <a:xfrm>
            <a:off x="2286000" y="4571999"/>
            <a:ext cx="4286250" cy="914400"/>
            <a:chOff x="521971" y="4419600"/>
            <a:chExt cx="7652425" cy="1753925"/>
          </a:xfrm>
        </p:grpSpPr>
        <p:pic>
          <p:nvPicPr>
            <p:cNvPr id="1026" name="Picture 2" descr="C:\Users\davisj\Desktop\Honduras JPGS\_D9A4671.jpg"/>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521971" y="4424708"/>
              <a:ext cx="2623226" cy="1748817"/>
            </a:xfrm>
            <a:prstGeom prst="rect">
              <a:avLst/>
            </a:prstGeom>
            <a:noFill/>
            <a:extLst>
              <a:ext uri="{909E8E84-426E-40DD-AFC4-6F175D3DCCD1}">
                <a14:hiddenFill xmlns:a14="http://schemas.microsoft.com/office/drawing/2010/main">
                  <a:solidFill>
                    <a:srgbClr val="FFFFFF"/>
                  </a:solidFill>
                </a14:hiddenFill>
              </a:ext>
            </a:extLst>
          </p:spPr>
        </p:pic>
        <p:pic>
          <p:nvPicPr>
            <p:cNvPr id="1027" name="Picture 3" descr="C:\Users\davisj\Desktop\Honduras JPGS\_D9A4718.jpg"/>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3036571" y="4419600"/>
              <a:ext cx="2623226" cy="1748817"/>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C:\Users\davisj\Desktop\Honduras JPGS\_D9A4737.jpg"/>
            <p:cNvPicPr>
              <a:picLocks noChangeAspect="1" noChangeArrowheads="1"/>
            </p:cNvPicPr>
            <p:nvPr/>
          </p:nvPicPr>
          <p:blipFill>
            <a:blip r:embed="rId6" cstate="email">
              <a:extLst>
                <a:ext uri="{28A0092B-C50C-407E-A947-70E740481C1C}">
                  <a14:useLocalDpi xmlns:a14="http://schemas.microsoft.com/office/drawing/2010/main"/>
                </a:ext>
              </a:extLst>
            </a:blip>
            <a:srcRect/>
            <a:stretch>
              <a:fillRect/>
            </a:stretch>
          </p:blipFill>
          <p:spPr bwMode="auto">
            <a:xfrm>
              <a:off x="5551170" y="4424706"/>
              <a:ext cx="2623226" cy="1748817"/>
            </a:xfrm>
            <a:prstGeom prst="rect">
              <a:avLst/>
            </a:prstGeom>
            <a:noFill/>
            <a:extLst>
              <a:ext uri="{909E8E84-426E-40DD-AFC4-6F175D3DCCD1}">
                <a14:hiddenFill xmlns:a14="http://schemas.microsoft.com/office/drawing/2010/main">
                  <a:solidFill>
                    <a:srgbClr val="FFFFFF"/>
                  </a:solidFill>
                </a14:hiddenFill>
              </a:ext>
            </a:extLst>
          </p:spPr>
        </p:pic>
      </p:grpSp>
      <p:sp>
        <p:nvSpPr>
          <p:cNvPr id="10" name="TextBox 9"/>
          <p:cNvSpPr txBox="1"/>
          <p:nvPr/>
        </p:nvSpPr>
        <p:spPr>
          <a:xfrm>
            <a:off x="1485900" y="3886200"/>
            <a:ext cx="1371600" cy="415498"/>
          </a:xfrm>
          <a:prstGeom prst="rect">
            <a:avLst/>
          </a:prstGeom>
          <a:noFill/>
          <a:ln>
            <a:noFill/>
          </a:ln>
        </p:spPr>
        <p:txBody>
          <a:bodyPr wrap="square" rtlCol="0">
            <a:spAutoFit/>
          </a:bodyPr>
          <a:lstStyle/>
          <a:p>
            <a:pPr algn="ctr" defTabSz="685800"/>
            <a:r>
              <a:rPr lang="en-US" sz="1050" b="1" dirty="0">
                <a:solidFill>
                  <a:srgbClr val="808080">
                    <a:lumMod val="10000"/>
                  </a:srgbClr>
                </a:solidFill>
              </a:rPr>
              <a:t>A Guide to </a:t>
            </a:r>
            <a:r>
              <a:rPr lang="en-US" sz="1050" b="1">
                <a:solidFill>
                  <a:srgbClr val="808080">
                    <a:lumMod val="10000"/>
                  </a:srgbClr>
                </a:solidFill>
              </a:rPr>
              <a:t>Global Grants</a:t>
            </a:r>
            <a:endParaRPr lang="en-US" sz="1050" b="1" dirty="0">
              <a:solidFill>
                <a:srgbClr val="808080">
                  <a:lumMod val="10000"/>
                </a:srgbClr>
              </a:solidFill>
            </a:endParaRPr>
          </a:p>
        </p:txBody>
      </p:sp>
      <p:sp>
        <p:nvSpPr>
          <p:cNvPr id="16" name="TextBox 15"/>
          <p:cNvSpPr txBox="1"/>
          <p:nvPr/>
        </p:nvSpPr>
        <p:spPr>
          <a:xfrm>
            <a:off x="3008669" y="3886200"/>
            <a:ext cx="1371600" cy="415498"/>
          </a:xfrm>
          <a:prstGeom prst="rect">
            <a:avLst/>
          </a:prstGeom>
          <a:noFill/>
          <a:ln>
            <a:noFill/>
          </a:ln>
        </p:spPr>
        <p:txBody>
          <a:bodyPr wrap="square" rtlCol="0">
            <a:spAutoFit/>
          </a:bodyPr>
          <a:lstStyle/>
          <a:p>
            <a:pPr algn="ctr" defTabSz="685800"/>
            <a:r>
              <a:rPr lang="en-US" sz="1050" b="1" dirty="0">
                <a:solidFill>
                  <a:srgbClr val="808080">
                    <a:lumMod val="10000"/>
                  </a:srgbClr>
                </a:solidFill>
              </a:rPr>
              <a:t>Areas of Focus Policy Statements </a:t>
            </a:r>
          </a:p>
        </p:txBody>
      </p:sp>
      <p:sp>
        <p:nvSpPr>
          <p:cNvPr id="17" name="TextBox 16"/>
          <p:cNvSpPr txBox="1"/>
          <p:nvPr/>
        </p:nvSpPr>
        <p:spPr>
          <a:xfrm>
            <a:off x="4572000" y="3886200"/>
            <a:ext cx="1371600" cy="415498"/>
          </a:xfrm>
          <a:prstGeom prst="rect">
            <a:avLst/>
          </a:prstGeom>
          <a:noFill/>
          <a:ln>
            <a:noFill/>
          </a:ln>
        </p:spPr>
        <p:txBody>
          <a:bodyPr wrap="square" rtlCol="0">
            <a:spAutoFit/>
          </a:bodyPr>
          <a:lstStyle/>
          <a:p>
            <a:pPr algn="ctr" defTabSz="685800"/>
            <a:r>
              <a:rPr lang="en-US" sz="1050" b="1" dirty="0">
                <a:solidFill>
                  <a:srgbClr val="808080">
                    <a:lumMod val="10000"/>
                  </a:srgbClr>
                </a:solidFill>
              </a:rPr>
              <a:t>Rotary’s Areas of Focus </a:t>
            </a:r>
          </a:p>
        </p:txBody>
      </p:sp>
      <p:sp>
        <p:nvSpPr>
          <p:cNvPr id="18" name="TextBox 17"/>
          <p:cNvSpPr txBox="1"/>
          <p:nvPr/>
        </p:nvSpPr>
        <p:spPr>
          <a:xfrm>
            <a:off x="6172200" y="3829051"/>
            <a:ext cx="1371600" cy="784830"/>
          </a:xfrm>
          <a:prstGeom prst="rect">
            <a:avLst/>
          </a:prstGeom>
          <a:noFill/>
          <a:ln>
            <a:noFill/>
          </a:ln>
        </p:spPr>
        <p:txBody>
          <a:bodyPr wrap="square" rtlCol="0">
            <a:spAutoFit/>
          </a:bodyPr>
          <a:lstStyle/>
          <a:p>
            <a:pPr algn="ctr" defTabSz="685800"/>
            <a:r>
              <a:rPr lang="en-US" sz="900" b="1" dirty="0">
                <a:solidFill>
                  <a:srgbClr val="808080">
                    <a:lumMod val="10000"/>
                  </a:srgbClr>
                </a:solidFill>
              </a:rPr>
              <a:t>Terms and Conditions for Rotary Foundation District Grants and Global Grants </a:t>
            </a:r>
          </a:p>
        </p:txBody>
      </p:sp>
      <p:pic>
        <p:nvPicPr>
          <p:cNvPr id="30" name="Picture 29">
            <a:hlinkClick r:id="rId7"/>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3022957" y="2033260"/>
            <a:ext cx="1392174" cy="1801637"/>
          </a:xfrm>
          <a:prstGeom prst="rect">
            <a:avLst/>
          </a:prstGeom>
          <a:ln>
            <a:solidFill>
              <a:schemeClr val="tx1"/>
            </a:solidFill>
          </a:ln>
        </p:spPr>
      </p:pic>
      <p:pic>
        <p:nvPicPr>
          <p:cNvPr id="31" name="Picture 30">
            <a:hlinkClick r:id="rId9"/>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4561713" y="2034268"/>
            <a:ext cx="1392174" cy="1801637"/>
          </a:xfrm>
          <a:prstGeom prst="rect">
            <a:avLst/>
          </a:prstGeom>
          <a:ln>
            <a:solidFill>
              <a:schemeClr val="tx1"/>
            </a:solidFill>
          </a:ln>
        </p:spPr>
      </p:pic>
      <p:pic>
        <p:nvPicPr>
          <p:cNvPr id="32" name="Picture 31">
            <a:hlinkClick r:id="rId11"/>
          </p:cNvPr>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6157913" y="2027414"/>
            <a:ext cx="1392174" cy="1801637"/>
          </a:xfrm>
          <a:prstGeom prst="rect">
            <a:avLst/>
          </a:prstGeom>
          <a:ln>
            <a:solidFill>
              <a:schemeClr val="tx1"/>
            </a:solidFill>
          </a:ln>
        </p:spPr>
      </p:pic>
      <p:pic>
        <p:nvPicPr>
          <p:cNvPr id="15" name="Picture 14"/>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1437322" y="1936979"/>
            <a:ext cx="1517774" cy="1949222"/>
          </a:xfrm>
          <a:prstGeom prst="rect">
            <a:avLst/>
          </a:prstGeom>
        </p:spPr>
      </p:pic>
    </p:spTree>
    <p:custDataLst>
      <p:tags r:id="rId1"/>
    </p:custDataLst>
    <p:extLst>
      <p:ext uri="{BB962C8B-B14F-4D97-AF65-F5344CB8AC3E}">
        <p14:creationId xmlns:p14="http://schemas.microsoft.com/office/powerpoint/2010/main" val="13529120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
</file>

<file path=ppt/slides/slide8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p:nvPr/>
        </p:nvSpPr>
        <p:spPr>
          <a:xfrm>
            <a:off x="1457772" y="966508"/>
            <a:ext cx="428179" cy="90048"/>
          </a:xfrm>
          <a:prstGeom prst="rect">
            <a:avLst/>
          </a:prstGeom>
        </p:spPr>
        <p:txBody>
          <a:bodyPr vert="horz" wrap="square" lIns="0" tIns="8405" rIns="0" bIns="0" rtlCol="0">
            <a:spAutoFit/>
          </a:bodyPr>
          <a:lstStyle/>
          <a:p>
            <a:pPr marL="8405" defTabSz="605150" fontAlgn="auto">
              <a:spcBef>
                <a:spcPts val="66"/>
              </a:spcBef>
              <a:spcAft>
                <a:spcPts val="0"/>
              </a:spcAft>
            </a:pPr>
            <a:r>
              <a:rPr lang="en-US" sz="530" i="0" dirty="0">
                <a:solidFill>
                  <a:prstClr val="black"/>
                </a:solidFill>
                <a:latin typeface="Arial"/>
                <a:cs typeface="Arial"/>
              </a:rPr>
              <a:t>03/03/2022</a:t>
            </a:r>
            <a:endParaRPr sz="530" i="0" dirty="0">
              <a:solidFill>
                <a:prstClr val="black"/>
              </a:solidFill>
              <a:latin typeface="Arial"/>
              <a:cs typeface="Arial"/>
            </a:endParaRPr>
          </a:p>
        </p:txBody>
      </p:sp>
      <p:sp>
        <p:nvSpPr>
          <p:cNvPr id="3" name="object 3"/>
          <p:cNvSpPr txBox="1"/>
          <p:nvPr/>
        </p:nvSpPr>
        <p:spPr>
          <a:xfrm>
            <a:off x="4102535" y="966508"/>
            <a:ext cx="1492203" cy="90048"/>
          </a:xfrm>
          <a:prstGeom prst="rect">
            <a:avLst/>
          </a:prstGeom>
        </p:spPr>
        <p:txBody>
          <a:bodyPr vert="horz" wrap="square" lIns="0" tIns="8405" rIns="0" bIns="0" rtlCol="0">
            <a:spAutoFit/>
          </a:bodyPr>
          <a:lstStyle/>
          <a:p>
            <a:pPr marL="8405" defTabSz="605150" fontAlgn="auto">
              <a:spcBef>
                <a:spcPts val="66"/>
              </a:spcBef>
              <a:spcAft>
                <a:spcPts val="0"/>
              </a:spcAft>
            </a:pPr>
            <a:r>
              <a:rPr lang="en-US" sz="530" i="0" dirty="0">
                <a:solidFill>
                  <a:prstClr val="black"/>
                </a:solidFill>
                <a:latin typeface="Arial"/>
                <a:cs typeface="Arial"/>
              </a:rPr>
              <a:t>2022</a:t>
            </a:r>
            <a:r>
              <a:rPr sz="530" i="0" dirty="0">
                <a:solidFill>
                  <a:prstClr val="black"/>
                </a:solidFill>
                <a:latin typeface="Arial"/>
                <a:cs typeface="Arial"/>
              </a:rPr>
              <a:t> Foundation Homepage | District</a:t>
            </a:r>
            <a:r>
              <a:rPr sz="530" i="0" spc="-63" dirty="0">
                <a:solidFill>
                  <a:prstClr val="black"/>
                </a:solidFill>
                <a:latin typeface="Arial"/>
                <a:cs typeface="Arial"/>
              </a:rPr>
              <a:t> </a:t>
            </a:r>
            <a:r>
              <a:rPr sz="530" i="0" dirty="0">
                <a:solidFill>
                  <a:prstClr val="black"/>
                </a:solidFill>
                <a:latin typeface="Arial"/>
                <a:cs typeface="Arial"/>
              </a:rPr>
              <a:t>5495</a:t>
            </a:r>
          </a:p>
        </p:txBody>
      </p:sp>
      <p:sp>
        <p:nvSpPr>
          <p:cNvPr id="4" name="object 4"/>
          <p:cNvSpPr/>
          <p:nvPr/>
        </p:nvSpPr>
        <p:spPr>
          <a:xfrm>
            <a:off x="1487581" y="1109401"/>
            <a:ext cx="6177243" cy="0"/>
          </a:xfrm>
          <a:custGeom>
            <a:avLst/>
            <a:gdLst/>
            <a:ahLst/>
            <a:cxnLst/>
            <a:rect l="l" t="t" r="r" b="b"/>
            <a:pathLst>
              <a:path w="9334500">
                <a:moveTo>
                  <a:pt x="0" y="0"/>
                </a:moveTo>
                <a:lnTo>
                  <a:pt x="9334500" y="0"/>
                </a:lnTo>
              </a:path>
            </a:pathLst>
          </a:custGeom>
          <a:ln w="25457">
            <a:solidFill>
              <a:srgbClr val="009ECB"/>
            </a:solidFill>
          </a:ln>
        </p:spPr>
        <p:txBody>
          <a:bodyPr wrap="square" lIns="0" tIns="0" rIns="0" bIns="0" rtlCol="0"/>
          <a:lstStyle/>
          <a:p>
            <a:pPr defTabSz="605150" fontAlgn="auto">
              <a:spcBef>
                <a:spcPts val="0"/>
              </a:spcBef>
              <a:spcAft>
                <a:spcPts val="0"/>
              </a:spcAft>
            </a:pPr>
            <a:endParaRPr sz="1191" i="0">
              <a:solidFill>
                <a:prstClr val="black"/>
              </a:solidFill>
              <a:latin typeface="Calibri"/>
            </a:endParaRPr>
          </a:p>
        </p:txBody>
      </p:sp>
      <p:sp>
        <p:nvSpPr>
          <p:cNvPr id="5" name="object 5"/>
          <p:cNvSpPr/>
          <p:nvPr/>
        </p:nvSpPr>
        <p:spPr>
          <a:xfrm>
            <a:off x="1571816" y="1319990"/>
            <a:ext cx="6008772" cy="297631"/>
          </a:xfrm>
          <a:prstGeom prst="rect">
            <a:avLst/>
          </a:prstGeom>
          <a:blipFill>
            <a:blip r:embed="rId2" cstate="print"/>
            <a:stretch>
              <a:fillRect/>
            </a:stretch>
          </a:blipFill>
        </p:spPr>
        <p:txBody>
          <a:bodyPr wrap="square" lIns="0" tIns="0" rIns="0" bIns="0" rtlCol="0"/>
          <a:lstStyle/>
          <a:p>
            <a:pPr defTabSz="605150" fontAlgn="auto">
              <a:spcBef>
                <a:spcPts val="0"/>
              </a:spcBef>
              <a:spcAft>
                <a:spcPts val="0"/>
              </a:spcAft>
            </a:pPr>
            <a:endParaRPr sz="1191" i="0">
              <a:solidFill>
                <a:prstClr val="black"/>
              </a:solidFill>
              <a:latin typeface="Calibri"/>
            </a:endParaRPr>
          </a:p>
        </p:txBody>
      </p:sp>
      <p:sp>
        <p:nvSpPr>
          <p:cNvPr id="6" name="object 6"/>
          <p:cNvSpPr/>
          <p:nvPr/>
        </p:nvSpPr>
        <p:spPr>
          <a:xfrm>
            <a:off x="1487581" y="1766435"/>
            <a:ext cx="6177243" cy="0"/>
          </a:xfrm>
          <a:custGeom>
            <a:avLst/>
            <a:gdLst/>
            <a:ahLst/>
            <a:cxnLst/>
            <a:rect l="l" t="t" r="r" b="b"/>
            <a:pathLst>
              <a:path w="9334500">
                <a:moveTo>
                  <a:pt x="0" y="0"/>
                </a:moveTo>
                <a:lnTo>
                  <a:pt x="9334500" y="0"/>
                </a:lnTo>
              </a:path>
            </a:pathLst>
          </a:custGeom>
          <a:ln w="25457">
            <a:solidFill>
              <a:srgbClr val="009ECB"/>
            </a:solidFill>
          </a:ln>
        </p:spPr>
        <p:txBody>
          <a:bodyPr wrap="square" lIns="0" tIns="0" rIns="0" bIns="0" rtlCol="0"/>
          <a:lstStyle/>
          <a:p>
            <a:pPr defTabSz="605150" fontAlgn="auto">
              <a:spcBef>
                <a:spcPts val="0"/>
              </a:spcBef>
              <a:spcAft>
                <a:spcPts val="0"/>
              </a:spcAft>
            </a:pPr>
            <a:endParaRPr sz="1191" i="0">
              <a:solidFill>
                <a:prstClr val="black"/>
              </a:solidFill>
              <a:latin typeface="Calibri"/>
            </a:endParaRPr>
          </a:p>
        </p:txBody>
      </p:sp>
      <p:sp>
        <p:nvSpPr>
          <p:cNvPr id="7" name="object 7"/>
          <p:cNvSpPr txBox="1"/>
          <p:nvPr/>
        </p:nvSpPr>
        <p:spPr>
          <a:xfrm>
            <a:off x="1371600" y="1834825"/>
            <a:ext cx="1142771" cy="1952022"/>
          </a:xfrm>
          <a:prstGeom prst="rect">
            <a:avLst/>
          </a:prstGeom>
        </p:spPr>
        <p:txBody>
          <a:bodyPr vert="horz" wrap="square" lIns="0" tIns="9665" rIns="0" bIns="0" rtlCol="0">
            <a:spAutoFit/>
          </a:bodyPr>
          <a:lstStyle/>
          <a:p>
            <a:pPr marL="8405" marR="150867" defTabSz="605150" fontAlgn="auto">
              <a:lnSpc>
                <a:spcPct val="116900"/>
              </a:lnSpc>
              <a:spcBef>
                <a:spcPts val="76"/>
              </a:spcBef>
              <a:spcAft>
                <a:spcPts val="0"/>
              </a:spcAft>
            </a:pPr>
            <a:r>
              <a:rPr sz="900" b="1" i="0" dirty="0">
                <a:solidFill>
                  <a:prstClr val="black"/>
                </a:solidFill>
                <a:latin typeface="Arial Narrow"/>
                <a:cs typeface="Arial Narrow"/>
              </a:rPr>
              <a:t>From the DRFC  </a:t>
            </a:r>
            <a:endParaRPr lang="en-US" sz="900" b="1" i="0" dirty="0">
              <a:solidFill>
                <a:prstClr val="black"/>
              </a:solidFill>
              <a:latin typeface="Arial Narrow"/>
              <a:cs typeface="Arial Narrow"/>
            </a:endParaRPr>
          </a:p>
          <a:p>
            <a:pPr marL="8405" marR="150867" defTabSz="605150" fontAlgn="auto">
              <a:lnSpc>
                <a:spcPct val="116900"/>
              </a:lnSpc>
              <a:spcBef>
                <a:spcPts val="76"/>
              </a:spcBef>
              <a:spcAft>
                <a:spcPts val="0"/>
              </a:spcAft>
            </a:pPr>
            <a:r>
              <a:rPr sz="900" i="0" spc="7" dirty="0">
                <a:solidFill>
                  <a:prstClr val="black"/>
                </a:solidFill>
                <a:latin typeface="Arial Narrow"/>
                <a:cs typeface="Arial Narrow"/>
                <a:hlinkClick r:id="rId3"/>
              </a:rPr>
              <a:t>DRFC </a:t>
            </a:r>
            <a:r>
              <a:rPr sz="900" i="0" spc="-10" dirty="0">
                <a:solidFill>
                  <a:prstClr val="black"/>
                </a:solidFill>
                <a:latin typeface="Arial Narrow"/>
                <a:cs typeface="Arial Narrow"/>
                <a:hlinkClick r:id="rId3"/>
              </a:rPr>
              <a:t>Team </a:t>
            </a:r>
            <a:r>
              <a:rPr sz="900" i="0" spc="3" dirty="0">
                <a:solidFill>
                  <a:prstClr val="black"/>
                </a:solidFill>
                <a:latin typeface="Arial Narrow"/>
                <a:cs typeface="Arial Narrow"/>
                <a:hlinkClick r:id="rId3"/>
              </a:rPr>
              <a:t>Roster</a:t>
            </a:r>
            <a:r>
              <a:rPr sz="900" i="0" spc="-43" dirty="0">
                <a:solidFill>
                  <a:prstClr val="black"/>
                </a:solidFill>
                <a:latin typeface="Arial Narrow"/>
                <a:cs typeface="Arial Narrow"/>
                <a:hlinkClick r:id="rId3"/>
              </a:rPr>
              <a:t> </a:t>
            </a:r>
            <a:r>
              <a:rPr sz="900" i="0" spc="3" dirty="0">
                <a:solidFill>
                  <a:prstClr val="black"/>
                </a:solidFill>
                <a:latin typeface="Arial Narrow"/>
                <a:cs typeface="Arial Narrow"/>
                <a:hlinkClick r:id="rId3"/>
              </a:rPr>
              <a:t>and  Contact</a:t>
            </a:r>
            <a:endParaRPr sz="900" i="0" dirty="0">
              <a:solidFill>
                <a:prstClr val="black"/>
              </a:solidFill>
              <a:latin typeface="Arial Narrow"/>
              <a:cs typeface="Arial Narrow"/>
            </a:endParaRPr>
          </a:p>
          <a:p>
            <a:pPr marL="8405" marR="3362" defTabSz="605150" fontAlgn="auto">
              <a:lnSpc>
                <a:spcPct val="116700"/>
              </a:lnSpc>
              <a:spcBef>
                <a:spcPts val="0"/>
              </a:spcBef>
              <a:spcAft>
                <a:spcPts val="0"/>
              </a:spcAft>
            </a:pPr>
            <a:endParaRPr lang="en-US" sz="900" i="0" spc="3" dirty="0">
              <a:solidFill>
                <a:prstClr val="black"/>
              </a:solidFill>
              <a:latin typeface="Arial Narrow"/>
              <a:cs typeface="Arial Narrow"/>
              <a:hlinkClick r:id="rId4"/>
            </a:endParaRPr>
          </a:p>
          <a:p>
            <a:pPr marL="8405" marR="3362" defTabSz="605150" fontAlgn="auto">
              <a:lnSpc>
                <a:spcPct val="116700"/>
              </a:lnSpc>
              <a:spcBef>
                <a:spcPts val="0"/>
              </a:spcBef>
              <a:spcAft>
                <a:spcPts val="0"/>
              </a:spcAft>
            </a:pPr>
            <a:r>
              <a:rPr lang="en-US" sz="900" i="0" spc="3" dirty="0">
                <a:solidFill>
                  <a:prstClr val="black"/>
                </a:solidFill>
                <a:latin typeface="Arial Narrow"/>
                <a:cs typeface="Arial Narrow"/>
                <a:hlinkClick r:id="rId4"/>
              </a:rPr>
              <a:t>How to make TRF the Charity of Choice in your club</a:t>
            </a:r>
            <a:r>
              <a:rPr sz="900" i="0" spc="3" dirty="0">
                <a:solidFill>
                  <a:prstClr val="black"/>
                </a:solidFill>
                <a:latin typeface="Arial Narrow"/>
                <a:cs typeface="Arial Narrow"/>
                <a:hlinkClick r:id="rId4"/>
              </a:rPr>
              <a:t> </a:t>
            </a:r>
            <a:r>
              <a:rPr sz="900" i="0" spc="3" dirty="0">
                <a:solidFill>
                  <a:prstClr val="black"/>
                </a:solidFill>
                <a:latin typeface="Arial Narrow"/>
                <a:cs typeface="Arial Narrow"/>
              </a:rPr>
              <a:t> </a:t>
            </a:r>
            <a:endParaRPr lang="en-US" sz="900" i="0" spc="3" dirty="0">
              <a:solidFill>
                <a:prstClr val="black"/>
              </a:solidFill>
              <a:latin typeface="Arial Narrow"/>
              <a:cs typeface="Arial Narrow"/>
            </a:endParaRPr>
          </a:p>
          <a:p>
            <a:pPr marL="8405" marR="3362" defTabSz="605150" fontAlgn="auto">
              <a:lnSpc>
                <a:spcPct val="116700"/>
              </a:lnSpc>
              <a:spcBef>
                <a:spcPts val="0"/>
              </a:spcBef>
              <a:spcAft>
                <a:spcPts val="0"/>
              </a:spcAft>
            </a:pPr>
            <a:endParaRPr lang="en-US" sz="900" i="0" spc="3" dirty="0">
              <a:solidFill>
                <a:prstClr val="black"/>
              </a:solidFill>
              <a:latin typeface="Arial Narrow"/>
              <a:cs typeface="Arial Narrow"/>
              <a:hlinkClick r:id="rId5"/>
            </a:endParaRPr>
          </a:p>
          <a:p>
            <a:pPr marL="8405" marR="3362" defTabSz="605150" fontAlgn="auto">
              <a:lnSpc>
                <a:spcPct val="116700"/>
              </a:lnSpc>
              <a:spcBef>
                <a:spcPts val="0"/>
              </a:spcBef>
              <a:spcAft>
                <a:spcPts val="0"/>
              </a:spcAft>
            </a:pPr>
            <a:r>
              <a:rPr sz="900" i="0" spc="3" dirty="0">
                <a:solidFill>
                  <a:prstClr val="black"/>
                </a:solidFill>
                <a:latin typeface="Arial Narrow"/>
                <a:cs typeface="Arial Narrow"/>
                <a:hlinkClick r:id="rId5"/>
              </a:rPr>
              <a:t>Speakers for your</a:t>
            </a:r>
            <a:r>
              <a:rPr sz="900" i="0" spc="-17" dirty="0">
                <a:solidFill>
                  <a:prstClr val="black"/>
                </a:solidFill>
                <a:latin typeface="Arial Narrow"/>
                <a:cs typeface="Arial Narrow"/>
                <a:hlinkClick r:id="rId5"/>
              </a:rPr>
              <a:t> </a:t>
            </a:r>
            <a:r>
              <a:rPr sz="900" i="0" spc="3" dirty="0">
                <a:solidFill>
                  <a:prstClr val="black"/>
                </a:solidFill>
                <a:latin typeface="Arial Narrow"/>
                <a:cs typeface="Arial Narrow"/>
                <a:hlinkClick r:id="rId5"/>
              </a:rPr>
              <a:t>club</a:t>
            </a:r>
            <a:endParaRPr lang="en-US" sz="900" i="0" spc="3" dirty="0">
              <a:solidFill>
                <a:prstClr val="black"/>
              </a:solidFill>
              <a:latin typeface="Arial Narrow"/>
              <a:cs typeface="Arial Narrow"/>
            </a:endParaRPr>
          </a:p>
          <a:p>
            <a:pPr marL="8405" marR="3362" defTabSz="605150" fontAlgn="auto">
              <a:lnSpc>
                <a:spcPct val="116700"/>
              </a:lnSpc>
              <a:spcBef>
                <a:spcPts val="0"/>
              </a:spcBef>
              <a:spcAft>
                <a:spcPts val="0"/>
              </a:spcAft>
            </a:pPr>
            <a:endParaRPr lang="en-US" sz="900" i="0" spc="3" dirty="0">
              <a:solidFill>
                <a:prstClr val="black"/>
              </a:solidFill>
              <a:latin typeface="Arial Narrow"/>
              <a:cs typeface="Arial Narrow"/>
            </a:endParaRPr>
          </a:p>
          <a:p>
            <a:pPr marL="8405" marR="3362" defTabSz="605150" fontAlgn="auto">
              <a:lnSpc>
                <a:spcPct val="116700"/>
              </a:lnSpc>
              <a:spcBef>
                <a:spcPts val="0"/>
              </a:spcBef>
              <a:spcAft>
                <a:spcPts val="0"/>
              </a:spcAft>
            </a:pPr>
            <a:r>
              <a:rPr lang="en-US" sz="900" b="1" i="0" spc="3" dirty="0">
                <a:solidFill>
                  <a:prstClr val="black"/>
                </a:solidFill>
                <a:latin typeface="Arial Narrow"/>
                <a:cs typeface="Arial Narrow"/>
              </a:rPr>
              <a:t>Connect Through Giving Campaign</a:t>
            </a:r>
            <a:endParaRPr sz="900" b="1" i="0" dirty="0">
              <a:solidFill>
                <a:prstClr val="black"/>
              </a:solidFill>
              <a:latin typeface="Arial Narrow"/>
              <a:cs typeface="Arial Narrow"/>
            </a:endParaRPr>
          </a:p>
        </p:txBody>
      </p:sp>
      <p:sp>
        <p:nvSpPr>
          <p:cNvPr id="13" name="object 13"/>
          <p:cNvSpPr txBox="1">
            <a:spLocks noGrp="1"/>
          </p:cNvSpPr>
          <p:nvPr>
            <p:ph type="ftr" sz="quarter" idx="5"/>
          </p:nvPr>
        </p:nvSpPr>
        <p:spPr>
          <a:xfrm>
            <a:off x="1503149" y="5208446"/>
            <a:ext cx="2259004" cy="83682"/>
          </a:xfrm>
          <a:prstGeom prst="rect">
            <a:avLst/>
          </a:prstGeom>
        </p:spPr>
        <p:txBody>
          <a:bodyPr vert="horz" wrap="square" lIns="0" tIns="2101" rIns="0" bIns="0" rtlCol="0">
            <a:spAutoFit/>
          </a:bodyPr>
          <a:lstStyle/>
          <a:p>
            <a:pPr marL="8405" defTabSz="605150" fontAlgn="auto">
              <a:spcBef>
                <a:spcPts val="17"/>
              </a:spcBef>
              <a:spcAft>
                <a:spcPts val="0"/>
              </a:spcAft>
            </a:pPr>
            <a:r>
              <a:rPr lang="en-US" dirty="0">
                <a:solidFill>
                  <a:prstClr val="black"/>
                </a:solidFill>
              </a:rPr>
              <a:t> </a:t>
            </a:r>
            <a:endParaRPr dirty="0">
              <a:solidFill>
                <a:prstClr val="black"/>
              </a:solidFill>
            </a:endParaRPr>
          </a:p>
        </p:txBody>
      </p:sp>
      <p:sp>
        <p:nvSpPr>
          <p:cNvPr id="14" name="object 14"/>
          <p:cNvSpPr txBox="1">
            <a:spLocks noGrp="1"/>
          </p:cNvSpPr>
          <p:nvPr>
            <p:ph type="sldNum" sz="quarter" idx="7"/>
          </p:nvPr>
        </p:nvSpPr>
        <p:spPr>
          <a:xfrm>
            <a:off x="10152593" y="5208446"/>
            <a:ext cx="144148" cy="165243"/>
          </a:xfrm>
          <a:prstGeom prst="rect">
            <a:avLst/>
          </a:prstGeom>
        </p:spPr>
        <p:txBody>
          <a:bodyPr vert="horz" wrap="square" lIns="0" tIns="2101" rIns="0" bIns="0" rtlCol="0">
            <a:spAutoFit/>
          </a:bodyPr>
          <a:lstStyle/>
          <a:p>
            <a:pPr marL="16810" defTabSz="605150" fontAlgn="auto">
              <a:spcBef>
                <a:spcPts val="17"/>
              </a:spcBef>
              <a:spcAft>
                <a:spcPts val="0"/>
              </a:spcAft>
            </a:pPr>
            <a:fld id="{81D60167-4931-47E6-BA6A-407CBD079E47}" type="slidenum">
              <a:rPr dirty="0">
                <a:solidFill>
                  <a:prstClr val="black"/>
                </a:solidFill>
              </a:rPr>
              <a:pPr marL="16810" defTabSz="605150" fontAlgn="auto">
                <a:spcBef>
                  <a:spcPts val="17"/>
                </a:spcBef>
                <a:spcAft>
                  <a:spcPts val="0"/>
                </a:spcAft>
              </a:pPr>
              <a:t>85</a:t>
            </a:fld>
            <a:r>
              <a:rPr spc="-3" dirty="0">
                <a:solidFill>
                  <a:prstClr val="black"/>
                </a:solidFill>
              </a:rPr>
              <a:t>/</a:t>
            </a:r>
            <a:r>
              <a:rPr dirty="0">
                <a:solidFill>
                  <a:prstClr val="black"/>
                </a:solidFill>
              </a:rPr>
              <a:t>3</a:t>
            </a:r>
          </a:p>
        </p:txBody>
      </p:sp>
      <p:sp>
        <p:nvSpPr>
          <p:cNvPr id="8" name="object 8"/>
          <p:cNvSpPr txBox="1"/>
          <p:nvPr/>
        </p:nvSpPr>
        <p:spPr>
          <a:xfrm>
            <a:off x="2568618" y="1834825"/>
            <a:ext cx="864814" cy="3611002"/>
          </a:xfrm>
          <a:prstGeom prst="rect">
            <a:avLst/>
          </a:prstGeom>
        </p:spPr>
        <p:txBody>
          <a:bodyPr vert="horz" wrap="square" lIns="0" tIns="9665" rIns="0" bIns="0" rtlCol="0">
            <a:spAutoFit/>
          </a:bodyPr>
          <a:lstStyle/>
          <a:p>
            <a:pPr marL="8405" marR="3362" defTabSz="605150" fontAlgn="auto">
              <a:lnSpc>
                <a:spcPct val="116799"/>
              </a:lnSpc>
              <a:spcBef>
                <a:spcPts val="76"/>
              </a:spcBef>
              <a:spcAft>
                <a:spcPts val="0"/>
              </a:spcAft>
            </a:pPr>
            <a:r>
              <a:rPr sz="900" b="1" i="0" dirty="0">
                <a:solidFill>
                  <a:prstClr val="black"/>
                </a:solidFill>
                <a:latin typeface="Arial Narrow"/>
                <a:cs typeface="Arial Narrow"/>
              </a:rPr>
              <a:t>Quick Resources  </a:t>
            </a:r>
            <a:r>
              <a:rPr sz="900" i="0" spc="3" dirty="0">
                <a:solidFill>
                  <a:prstClr val="black"/>
                </a:solidFill>
                <a:latin typeface="Arial Narrow"/>
                <a:cs typeface="Arial Narrow"/>
                <a:hlinkClick r:id="rId6"/>
              </a:rPr>
              <a:t>Rotary Foundation  Reference Guide </a:t>
            </a:r>
            <a:r>
              <a:rPr sz="900" i="0" spc="3" dirty="0">
                <a:solidFill>
                  <a:prstClr val="black"/>
                </a:solidFill>
                <a:latin typeface="Arial Narrow"/>
                <a:cs typeface="Arial Narrow"/>
              </a:rPr>
              <a:t> </a:t>
            </a:r>
            <a:endParaRPr lang="en-US" sz="900" i="0" spc="3" dirty="0">
              <a:solidFill>
                <a:prstClr val="black"/>
              </a:solidFill>
              <a:latin typeface="Arial Narrow"/>
              <a:cs typeface="Arial Narrow"/>
            </a:endParaRPr>
          </a:p>
          <a:p>
            <a:pPr marL="8405" marR="3362" defTabSz="605150" fontAlgn="auto">
              <a:lnSpc>
                <a:spcPct val="116799"/>
              </a:lnSpc>
              <a:spcBef>
                <a:spcPts val="76"/>
              </a:spcBef>
              <a:spcAft>
                <a:spcPts val="0"/>
              </a:spcAft>
            </a:pPr>
            <a:endParaRPr lang="en-US" sz="900" i="0" spc="3" dirty="0">
              <a:solidFill>
                <a:prstClr val="black"/>
              </a:solidFill>
              <a:latin typeface="Arial Narrow"/>
              <a:cs typeface="Arial Narrow"/>
              <a:hlinkClick r:id="rId7"/>
            </a:endParaRPr>
          </a:p>
          <a:p>
            <a:pPr marL="8405" marR="3362" defTabSz="605150" fontAlgn="auto">
              <a:lnSpc>
                <a:spcPct val="116799"/>
              </a:lnSpc>
              <a:spcBef>
                <a:spcPts val="76"/>
              </a:spcBef>
              <a:spcAft>
                <a:spcPts val="0"/>
              </a:spcAft>
            </a:pPr>
            <a:r>
              <a:rPr sz="900" i="0" spc="3" dirty="0">
                <a:solidFill>
                  <a:prstClr val="black"/>
                </a:solidFill>
                <a:latin typeface="Arial Narrow"/>
                <a:cs typeface="Arial Narrow"/>
                <a:hlinkClick r:id="rId7"/>
              </a:rPr>
              <a:t>Recognition</a:t>
            </a:r>
            <a:r>
              <a:rPr sz="900" i="0" spc="-30" dirty="0">
                <a:solidFill>
                  <a:prstClr val="black"/>
                </a:solidFill>
                <a:latin typeface="Arial Narrow"/>
                <a:cs typeface="Arial Narrow"/>
                <a:hlinkClick r:id="rId7"/>
              </a:rPr>
              <a:t> </a:t>
            </a:r>
            <a:r>
              <a:rPr sz="900" i="0" spc="3" dirty="0">
                <a:solidFill>
                  <a:prstClr val="black"/>
                </a:solidFill>
                <a:latin typeface="Arial Narrow"/>
                <a:cs typeface="Arial Narrow"/>
                <a:hlinkClick r:id="rId7"/>
              </a:rPr>
              <a:t>Opportunities </a:t>
            </a:r>
            <a:r>
              <a:rPr sz="900" i="0" spc="3" dirty="0">
                <a:solidFill>
                  <a:prstClr val="black"/>
                </a:solidFill>
                <a:latin typeface="Arial Narrow"/>
                <a:cs typeface="Arial Narrow"/>
              </a:rPr>
              <a:t> </a:t>
            </a:r>
            <a:endParaRPr lang="en-US" sz="900" i="0" spc="3" dirty="0">
              <a:solidFill>
                <a:prstClr val="black"/>
              </a:solidFill>
              <a:latin typeface="Arial Narrow"/>
              <a:cs typeface="Arial Narrow"/>
            </a:endParaRPr>
          </a:p>
          <a:p>
            <a:pPr marL="8405" marR="3362" defTabSz="605150" fontAlgn="auto">
              <a:lnSpc>
                <a:spcPct val="116799"/>
              </a:lnSpc>
              <a:spcBef>
                <a:spcPts val="76"/>
              </a:spcBef>
              <a:spcAft>
                <a:spcPts val="0"/>
              </a:spcAft>
            </a:pPr>
            <a:endParaRPr lang="en-US" sz="900" i="0" spc="3" dirty="0">
              <a:solidFill>
                <a:prstClr val="black"/>
              </a:solidFill>
              <a:latin typeface="Arial Narrow"/>
              <a:cs typeface="Arial Narrow"/>
              <a:hlinkClick r:id="rId8"/>
            </a:endParaRPr>
          </a:p>
          <a:p>
            <a:pPr marL="8405" marR="3362" defTabSz="605150" fontAlgn="auto">
              <a:lnSpc>
                <a:spcPct val="116799"/>
              </a:lnSpc>
              <a:spcBef>
                <a:spcPts val="76"/>
              </a:spcBef>
              <a:spcAft>
                <a:spcPts val="0"/>
              </a:spcAft>
            </a:pPr>
            <a:r>
              <a:rPr sz="900" i="0" spc="3" dirty="0">
                <a:solidFill>
                  <a:prstClr val="black"/>
                </a:solidFill>
                <a:latin typeface="Arial Narrow"/>
                <a:cs typeface="Arial Narrow"/>
                <a:hlinkClick r:id="rId8"/>
              </a:rPr>
              <a:t>Foundation Contribution  Form</a:t>
            </a:r>
            <a:endParaRPr sz="900" i="0" dirty="0">
              <a:solidFill>
                <a:prstClr val="black"/>
              </a:solidFill>
              <a:latin typeface="Arial Narrow"/>
              <a:cs typeface="Arial Narrow"/>
            </a:endParaRPr>
          </a:p>
          <a:p>
            <a:pPr marL="52951" marR="97496" indent="-44966" defTabSz="605150" fontAlgn="auto">
              <a:lnSpc>
                <a:spcPct val="116700"/>
              </a:lnSpc>
              <a:spcBef>
                <a:spcPts val="0"/>
              </a:spcBef>
              <a:spcAft>
                <a:spcPts val="0"/>
              </a:spcAft>
            </a:pPr>
            <a:endParaRPr lang="en-US" sz="900" i="0" spc="3" dirty="0">
              <a:solidFill>
                <a:prstClr val="black"/>
              </a:solidFill>
              <a:latin typeface="Arial Narrow"/>
              <a:cs typeface="Arial Narrow"/>
              <a:hlinkClick r:id="rId9"/>
            </a:endParaRPr>
          </a:p>
          <a:p>
            <a:pPr marL="52951" marR="97496" indent="-44966" defTabSz="605150" fontAlgn="auto">
              <a:lnSpc>
                <a:spcPct val="116700"/>
              </a:lnSpc>
              <a:spcBef>
                <a:spcPts val="0"/>
              </a:spcBef>
              <a:spcAft>
                <a:spcPts val="0"/>
              </a:spcAft>
            </a:pPr>
            <a:r>
              <a:rPr sz="900" i="0" spc="3" dirty="0">
                <a:solidFill>
                  <a:prstClr val="black"/>
                </a:solidFill>
                <a:latin typeface="Arial Narrow"/>
                <a:cs typeface="Arial Narrow"/>
                <a:hlinkClick r:id="rId9"/>
              </a:rPr>
              <a:t>The Rotary</a:t>
            </a:r>
            <a:r>
              <a:rPr sz="900" i="0" spc="-33" dirty="0">
                <a:solidFill>
                  <a:prstClr val="black"/>
                </a:solidFill>
                <a:latin typeface="Arial Narrow"/>
                <a:cs typeface="Arial Narrow"/>
                <a:hlinkClick r:id="rId9"/>
              </a:rPr>
              <a:t> </a:t>
            </a:r>
            <a:r>
              <a:rPr sz="900" i="0" spc="3" dirty="0">
                <a:solidFill>
                  <a:prstClr val="black"/>
                </a:solidFill>
                <a:latin typeface="Arial Narrow"/>
                <a:cs typeface="Arial Narrow"/>
                <a:hlinkClick r:id="rId9"/>
              </a:rPr>
              <a:t>Foundation  (Website)</a:t>
            </a:r>
            <a:endParaRPr lang="en-US" sz="900" i="0" spc="3" dirty="0">
              <a:solidFill>
                <a:prstClr val="black"/>
              </a:solidFill>
              <a:latin typeface="Arial Narrow"/>
              <a:cs typeface="Arial Narrow"/>
            </a:endParaRPr>
          </a:p>
          <a:p>
            <a:pPr marL="52951" marR="97496" indent="-44966" defTabSz="605150" fontAlgn="auto">
              <a:lnSpc>
                <a:spcPct val="116700"/>
              </a:lnSpc>
              <a:spcBef>
                <a:spcPts val="0"/>
              </a:spcBef>
              <a:spcAft>
                <a:spcPts val="0"/>
              </a:spcAft>
            </a:pPr>
            <a:endParaRPr lang="en-US" sz="900" i="0" spc="3" dirty="0">
              <a:solidFill>
                <a:prstClr val="black"/>
              </a:solidFill>
              <a:latin typeface="Arial Narrow"/>
              <a:cs typeface="Arial Narrow"/>
            </a:endParaRPr>
          </a:p>
          <a:p>
            <a:pPr marL="52951" marR="97496" indent="-44966" defTabSz="605150" fontAlgn="auto">
              <a:lnSpc>
                <a:spcPct val="116700"/>
              </a:lnSpc>
              <a:spcBef>
                <a:spcPts val="0"/>
              </a:spcBef>
              <a:spcAft>
                <a:spcPts val="0"/>
              </a:spcAft>
            </a:pPr>
            <a:r>
              <a:rPr lang="en-US" sz="900" b="1" i="0" spc="3" dirty="0">
                <a:solidFill>
                  <a:srgbClr val="00B050"/>
                </a:solidFill>
                <a:latin typeface="Arial Narrow"/>
                <a:cs typeface="Arial Narrow"/>
              </a:rPr>
              <a:t>DONATE HERE link</a:t>
            </a:r>
          </a:p>
          <a:p>
            <a:pPr marL="52951" marR="97496" indent="-44966" defTabSz="605150" fontAlgn="auto">
              <a:lnSpc>
                <a:spcPct val="116700"/>
              </a:lnSpc>
              <a:spcBef>
                <a:spcPts val="0"/>
              </a:spcBef>
              <a:spcAft>
                <a:spcPts val="0"/>
              </a:spcAft>
            </a:pPr>
            <a:endParaRPr lang="en-US" sz="900" i="0" spc="3" dirty="0">
              <a:solidFill>
                <a:prstClr val="black"/>
              </a:solidFill>
              <a:latin typeface="Arial Narrow"/>
              <a:cs typeface="Arial Narrow"/>
            </a:endParaRPr>
          </a:p>
          <a:p>
            <a:pPr marL="52951" marR="97496" indent="-44966" defTabSz="605150" fontAlgn="auto">
              <a:lnSpc>
                <a:spcPct val="116700"/>
              </a:lnSpc>
              <a:spcBef>
                <a:spcPts val="0"/>
              </a:spcBef>
              <a:spcAft>
                <a:spcPts val="0"/>
              </a:spcAft>
            </a:pPr>
            <a:r>
              <a:rPr lang="en-US" sz="900" b="1" i="0" spc="3" dirty="0">
                <a:solidFill>
                  <a:srgbClr val="00B050"/>
                </a:solidFill>
                <a:latin typeface="Arial Narrow"/>
                <a:cs typeface="Arial Narrow"/>
              </a:rPr>
              <a:t>Planned Giving  link</a:t>
            </a:r>
          </a:p>
          <a:p>
            <a:pPr marL="52951" marR="97496" indent="-44966" defTabSz="605150" fontAlgn="auto">
              <a:lnSpc>
                <a:spcPct val="116700"/>
              </a:lnSpc>
              <a:spcBef>
                <a:spcPts val="0"/>
              </a:spcBef>
              <a:spcAft>
                <a:spcPts val="0"/>
              </a:spcAft>
            </a:pPr>
            <a:endParaRPr lang="en-US" sz="900" b="1" i="0" spc="3" dirty="0">
              <a:solidFill>
                <a:srgbClr val="00B050"/>
              </a:solidFill>
              <a:latin typeface="Arial Narrow"/>
              <a:cs typeface="Arial Narrow"/>
            </a:endParaRPr>
          </a:p>
          <a:p>
            <a:pPr marL="52951" marR="97496" indent="-44966" defTabSz="605150" fontAlgn="auto">
              <a:lnSpc>
                <a:spcPct val="116700"/>
              </a:lnSpc>
              <a:spcBef>
                <a:spcPts val="0"/>
              </a:spcBef>
              <a:spcAft>
                <a:spcPts val="0"/>
              </a:spcAft>
            </a:pPr>
            <a:r>
              <a:rPr lang="en-US" sz="900" b="1" i="0" spc="3" dirty="0">
                <a:solidFill>
                  <a:prstClr val="black"/>
                </a:solidFill>
                <a:latin typeface="Arial Narrow"/>
                <a:cs typeface="Arial Narrow"/>
              </a:rPr>
              <a:t>Education</a:t>
            </a:r>
          </a:p>
          <a:p>
            <a:pPr marL="52951" marR="97496" indent="-44966" defTabSz="605150" fontAlgn="auto">
              <a:lnSpc>
                <a:spcPct val="116700"/>
              </a:lnSpc>
              <a:spcBef>
                <a:spcPts val="0"/>
              </a:spcBef>
              <a:spcAft>
                <a:spcPts val="0"/>
              </a:spcAft>
            </a:pPr>
            <a:r>
              <a:rPr lang="en-US" sz="900" i="0" u="sng" spc="3" dirty="0">
                <a:solidFill>
                  <a:prstClr val="black"/>
                </a:solidFill>
                <a:latin typeface="Arial Narrow"/>
                <a:cs typeface="Arial Narrow"/>
              </a:rPr>
              <a:t>Nov. 16</a:t>
            </a:r>
            <a:endParaRPr sz="900" i="0" u="sng" dirty="0">
              <a:solidFill>
                <a:prstClr val="black"/>
              </a:solidFill>
              <a:latin typeface="Arial Narrow"/>
              <a:cs typeface="Arial Narrow"/>
            </a:endParaRPr>
          </a:p>
        </p:txBody>
      </p:sp>
      <p:sp>
        <p:nvSpPr>
          <p:cNvPr id="9" name="object 9"/>
          <p:cNvSpPr txBox="1"/>
          <p:nvPr/>
        </p:nvSpPr>
        <p:spPr>
          <a:xfrm>
            <a:off x="3568208" y="1837211"/>
            <a:ext cx="955162" cy="3395055"/>
          </a:xfrm>
          <a:prstGeom prst="rect">
            <a:avLst/>
          </a:prstGeom>
        </p:spPr>
        <p:txBody>
          <a:bodyPr vert="horz" wrap="square" lIns="0" tIns="8405" rIns="0" bIns="0" rtlCol="0">
            <a:spAutoFit/>
          </a:bodyPr>
          <a:lstStyle/>
          <a:p>
            <a:pPr marL="8405" marR="47488" defTabSz="605150" fontAlgn="auto">
              <a:lnSpc>
                <a:spcPct val="115999"/>
              </a:lnSpc>
              <a:spcBef>
                <a:spcPts val="66"/>
              </a:spcBef>
              <a:spcAft>
                <a:spcPts val="0"/>
              </a:spcAft>
            </a:pPr>
            <a:r>
              <a:rPr sz="900" b="1" i="0" dirty="0">
                <a:solidFill>
                  <a:prstClr val="black"/>
                </a:solidFill>
                <a:latin typeface="Arial Narrow"/>
                <a:cs typeface="Arial Narrow"/>
              </a:rPr>
              <a:t>Grants:</a:t>
            </a:r>
            <a:r>
              <a:rPr sz="900" b="1" i="0" spc="-50" dirty="0">
                <a:solidFill>
                  <a:prstClr val="black"/>
                </a:solidFill>
                <a:latin typeface="Arial Narrow"/>
                <a:cs typeface="Arial Narrow"/>
              </a:rPr>
              <a:t> </a:t>
            </a:r>
            <a:r>
              <a:rPr sz="900" b="1" i="0" dirty="0">
                <a:solidFill>
                  <a:prstClr val="black"/>
                </a:solidFill>
                <a:latin typeface="Arial Narrow"/>
                <a:cs typeface="Arial Narrow"/>
              </a:rPr>
              <a:t>Requirements,  Qualifications and  more…</a:t>
            </a:r>
            <a:endParaRPr sz="900" i="0" dirty="0">
              <a:solidFill>
                <a:prstClr val="black"/>
              </a:solidFill>
              <a:latin typeface="Arial Narrow"/>
              <a:cs typeface="Arial Narrow"/>
            </a:endParaRPr>
          </a:p>
          <a:p>
            <a:pPr marL="8405" marR="11347" defTabSz="605150" fontAlgn="auto">
              <a:lnSpc>
                <a:spcPct val="116700"/>
              </a:lnSpc>
              <a:spcBef>
                <a:spcPts val="23"/>
              </a:spcBef>
              <a:spcAft>
                <a:spcPts val="0"/>
              </a:spcAft>
            </a:pPr>
            <a:endParaRPr lang="en-US" sz="900" i="0" spc="3" dirty="0">
              <a:solidFill>
                <a:prstClr val="black"/>
              </a:solidFill>
              <a:latin typeface="Arial Narrow"/>
              <a:cs typeface="Arial Narrow"/>
            </a:endParaRPr>
          </a:p>
          <a:p>
            <a:pPr marL="8405" marR="11347" defTabSz="605150" fontAlgn="auto">
              <a:lnSpc>
                <a:spcPct val="116700"/>
              </a:lnSpc>
              <a:spcBef>
                <a:spcPts val="23"/>
              </a:spcBef>
              <a:spcAft>
                <a:spcPts val="0"/>
              </a:spcAft>
            </a:pPr>
            <a:r>
              <a:rPr lang="en-US" sz="900" i="0" u="sng" spc="3" dirty="0">
                <a:solidFill>
                  <a:prstClr val="black"/>
                </a:solidFill>
                <a:latin typeface="Arial Narrow"/>
                <a:cs typeface="Arial Narrow"/>
              </a:rPr>
              <a:t>Clubs qualified for 2020-21 grants</a:t>
            </a:r>
          </a:p>
          <a:p>
            <a:pPr marL="8405" marR="11347" defTabSz="605150" fontAlgn="auto">
              <a:lnSpc>
                <a:spcPct val="116700"/>
              </a:lnSpc>
              <a:spcBef>
                <a:spcPts val="23"/>
              </a:spcBef>
              <a:spcAft>
                <a:spcPts val="0"/>
              </a:spcAft>
            </a:pPr>
            <a:endParaRPr lang="en-US" sz="900" i="0" spc="3" dirty="0">
              <a:solidFill>
                <a:prstClr val="black"/>
              </a:solidFill>
              <a:latin typeface="Arial Narrow"/>
              <a:cs typeface="Arial Narrow"/>
            </a:endParaRPr>
          </a:p>
          <a:p>
            <a:pPr marL="8405" marR="11347" defTabSz="605150" fontAlgn="auto">
              <a:lnSpc>
                <a:spcPct val="116700"/>
              </a:lnSpc>
              <a:spcBef>
                <a:spcPts val="23"/>
              </a:spcBef>
              <a:spcAft>
                <a:spcPts val="0"/>
              </a:spcAft>
            </a:pPr>
            <a:r>
              <a:rPr sz="900" i="0" u="sng" spc="3" dirty="0">
                <a:solidFill>
                  <a:prstClr val="black"/>
                </a:solidFill>
                <a:latin typeface="Arial Narrow"/>
                <a:cs typeface="Arial Narrow"/>
              </a:rPr>
              <a:t>Club Qualification  Requirements for 20</a:t>
            </a:r>
            <a:r>
              <a:rPr lang="en-US" sz="900" i="0" u="sng" spc="3" dirty="0">
                <a:solidFill>
                  <a:prstClr val="black"/>
                </a:solidFill>
                <a:latin typeface="Arial Narrow"/>
                <a:cs typeface="Arial Narrow"/>
              </a:rPr>
              <a:t>20-21</a:t>
            </a:r>
            <a:r>
              <a:rPr sz="900" i="0" u="sng" spc="3" dirty="0">
                <a:solidFill>
                  <a:prstClr val="black"/>
                </a:solidFill>
                <a:latin typeface="Arial Narrow"/>
                <a:cs typeface="Arial Narrow"/>
              </a:rPr>
              <a:t> </a:t>
            </a:r>
            <a:endParaRPr lang="en-US" sz="900" i="0" u="sng" spc="3" dirty="0">
              <a:solidFill>
                <a:prstClr val="black"/>
              </a:solidFill>
              <a:latin typeface="Arial Narrow"/>
              <a:cs typeface="Arial Narrow"/>
            </a:endParaRPr>
          </a:p>
          <a:p>
            <a:pPr marL="8405" marR="11347" defTabSz="605150" fontAlgn="auto">
              <a:lnSpc>
                <a:spcPct val="116700"/>
              </a:lnSpc>
              <a:spcBef>
                <a:spcPts val="23"/>
              </a:spcBef>
              <a:spcAft>
                <a:spcPts val="0"/>
              </a:spcAft>
            </a:pPr>
            <a:endParaRPr lang="en-US" sz="900" i="0" spc="3" dirty="0">
              <a:solidFill>
                <a:prstClr val="black"/>
              </a:solidFill>
              <a:latin typeface="Arial Narrow"/>
              <a:cs typeface="Arial Narrow"/>
              <a:hlinkClick r:id="rId10"/>
            </a:endParaRPr>
          </a:p>
          <a:p>
            <a:pPr marL="8405" marR="11347" defTabSz="605150" fontAlgn="auto">
              <a:lnSpc>
                <a:spcPct val="116700"/>
              </a:lnSpc>
              <a:spcBef>
                <a:spcPts val="23"/>
              </a:spcBef>
              <a:spcAft>
                <a:spcPts val="0"/>
              </a:spcAft>
            </a:pPr>
            <a:r>
              <a:rPr sz="900" i="0" spc="3" dirty="0">
                <a:solidFill>
                  <a:prstClr val="black"/>
                </a:solidFill>
                <a:latin typeface="Arial Narrow"/>
                <a:cs typeface="Arial Narrow"/>
                <a:hlinkClick r:id="rId10"/>
              </a:rPr>
              <a:t>Grant Management</a:t>
            </a:r>
            <a:r>
              <a:rPr sz="900" i="0" spc="-20" dirty="0">
                <a:solidFill>
                  <a:prstClr val="black"/>
                </a:solidFill>
                <a:latin typeface="Arial Narrow"/>
                <a:cs typeface="Arial Narrow"/>
                <a:hlinkClick r:id="rId10"/>
              </a:rPr>
              <a:t> </a:t>
            </a:r>
            <a:r>
              <a:rPr sz="900" i="0" spc="3" dirty="0">
                <a:solidFill>
                  <a:prstClr val="black"/>
                </a:solidFill>
                <a:latin typeface="Arial Narrow"/>
                <a:cs typeface="Arial Narrow"/>
                <a:hlinkClick r:id="rId10"/>
              </a:rPr>
              <a:t>Seminar </a:t>
            </a:r>
            <a:r>
              <a:rPr sz="900" i="0" spc="3" dirty="0">
                <a:solidFill>
                  <a:prstClr val="black"/>
                </a:solidFill>
                <a:latin typeface="Arial Narrow"/>
                <a:cs typeface="Arial Narrow"/>
              </a:rPr>
              <a:t> </a:t>
            </a:r>
            <a:endParaRPr lang="en-US" sz="900" i="0" spc="3" dirty="0">
              <a:solidFill>
                <a:prstClr val="black"/>
              </a:solidFill>
              <a:latin typeface="Arial Narrow"/>
              <a:cs typeface="Arial Narrow"/>
            </a:endParaRPr>
          </a:p>
          <a:p>
            <a:pPr marL="8405" marR="11347" defTabSz="605150" fontAlgn="auto">
              <a:lnSpc>
                <a:spcPct val="116700"/>
              </a:lnSpc>
              <a:spcBef>
                <a:spcPts val="23"/>
              </a:spcBef>
              <a:spcAft>
                <a:spcPts val="0"/>
              </a:spcAft>
            </a:pPr>
            <a:endParaRPr lang="en-US" sz="900" i="0" spc="3" dirty="0">
              <a:solidFill>
                <a:prstClr val="black"/>
              </a:solidFill>
              <a:latin typeface="Arial Narrow"/>
              <a:cs typeface="Arial Narrow"/>
              <a:hlinkClick r:id="rId11"/>
            </a:endParaRPr>
          </a:p>
          <a:p>
            <a:pPr marL="8405" marR="11347" defTabSz="605150" fontAlgn="auto">
              <a:lnSpc>
                <a:spcPct val="116700"/>
              </a:lnSpc>
              <a:spcBef>
                <a:spcPts val="23"/>
              </a:spcBef>
              <a:spcAft>
                <a:spcPts val="0"/>
              </a:spcAft>
            </a:pPr>
            <a:r>
              <a:rPr sz="900" i="0" spc="-10" dirty="0">
                <a:solidFill>
                  <a:prstClr val="black"/>
                </a:solidFill>
                <a:latin typeface="Arial Narrow"/>
                <a:cs typeface="Arial Narrow"/>
                <a:hlinkClick r:id="rId11"/>
              </a:rPr>
              <a:t>Terms </a:t>
            </a:r>
            <a:r>
              <a:rPr sz="900" i="0" spc="3" dirty="0">
                <a:solidFill>
                  <a:prstClr val="black"/>
                </a:solidFill>
                <a:latin typeface="Arial Narrow"/>
                <a:cs typeface="Arial Narrow"/>
                <a:hlinkClick r:id="rId11"/>
              </a:rPr>
              <a:t>and Conditions </a:t>
            </a:r>
            <a:r>
              <a:rPr sz="900" i="0" spc="3" dirty="0">
                <a:solidFill>
                  <a:prstClr val="black"/>
                </a:solidFill>
                <a:latin typeface="Arial Narrow"/>
                <a:cs typeface="Arial Narrow"/>
              </a:rPr>
              <a:t> </a:t>
            </a:r>
            <a:endParaRPr lang="en-US" sz="900" i="0" spc="3" dirty="0">
              <a:solidFill>
                <a:prstClr val="black"/>
              </a:solidFill>
              <a:latin typeface="Arial Narrow"/>
              <a:cs typeface="Arial Narrow"/>
            </a:endParaRPr>
          </a:p>
          <a:p>
            <a:pPr marL="8405" marR="11347" defTabSz="605150" fontAlgn="auto">
              <a:lnSpc>
                <a:spcPct val="116700"/>
              </a:lnSpc>
              <a:spcBef>
                <a:spcPts val="23"/>
              </a:spcBef>
              <a:spcAft>
                <a:spcPts val="0"/>
              </a:spcAft>
            </a:pPr>
            <a:endParaRPr lang="en-US" sz="900" i="0" spc="3" dirty="0">
              <a:solidFill>
                <a:prstClr val="black"/>
              </a:solidFill>
              <a:latin typeface="Arial Narrow"/>
              <a:cs typeface="Arial Narrow"/>
              <a:hlinkClick r:id="rId12"/>
            </a:endParaRPr>
          </a:p>
          <a:p>
            <a:pPr marL="8405" marR="11347" defTabSz="605150" fontAlgn="auto">
              <a:lnSpc>
                <a:spcPct val="116700"/>
              </a:lnSpc>
              <a:spcBef>
                <a:spcPts val="23"/>
              </a:spcBef>
              <a:spcAft>
                <a:spcPts val="0"/>
              </a:spcAft>
            </a:pPr>
            <a:r>
              <a:rPr sz="900" i="0" spc="3" dirty="0">
                <a:solidFill>
                  <a:prstClr val="black"/>
                </a:solidFill>
                <a:latin typeface="Arial Narrow"/>
                <a:cs typeface="Arial Narrow"/>
                <a:hlinkClick r:id="rId12"/>
              </a:rPr>
              <a:t>Memorandum of  Understanding and  Addendum</a:t>
            </a:r>
            <a:endParaRPr sz="900" i="0" dirty="0">
              <a:solidFill>
                <a:prstClr val="black"/>
              </a:solidFill>
              <a:latin typeface="Arial Narrow"/>
              <a:cs typeface="Arial Narrow"/>
            </a:endParaRPr>
          </a:p>
          <a:p>
            <a:pPr marL="8405" defTabSz="605150" fontAlgn="auto">
              <a:spcBef>
                <a:spcPts val="139"/>
              </a:spcBef>
              <a:spcAft>
                <a:spcPts val="0"/>
              </a:spcAft>
            </a:pPr>
            <a:endParaRPr lang="en-US" sz="900" i="0" spc="3" dirty="0">
              <a:solidFill>
                <a:prstClr val="black"/>
              </a:solidFill>
              <a:latin typeface="Arial Narrow"/>
              <a:cs typeface="Arial Narrow"/>
              <a:hlinkClick r:id="rId13"/>
            </a:endParaRPr>
          </a:p>
        </p:txBody>
      </p:sp>
      <p:sp>
        <p:nvSpPr>
          <p:cNvPr id="10" name="object 10"/>
          <p:cNvSpPr txBox="1"/>
          <p:nvPr/>
        </p:nvSpPr>
        <p:spPr>
          <a:xfrm>
            <a:off x="4567798" y="1834825"/>
            <a:ext cx="921964" cy="2584353"/>
          </a:xfrm>
          <a:prstGeom prst="rect">
            <a:avLst/>
          </a:prstGeom>
        </p:spPr>
        <p:txBody>
          <a:bodyPr vert="horz" wrap="square" lIns="0" tIns="29836" rIns="0" bIns="0" rtlCol="0">
            <a:spAutoFit/>
          </a:bodyPr>
          <a:lstStyle/>
          <a:p>
            <a:pPr marL="8405" defTabSz="605150" fontAlgn="auto">
              <a:spcBef>
                <a:spcPts val="235"/>
              </a:spcBef>
              <a:spcAft>
                <a:spcPts val="0"/>
              </a:spcAft>
            </a:pPr>
            <a:r>
              <a:rPr sz="900" b="1" i="0" dirty="0">
                <a:solidFill>
                  <a:prstClr val="black"/>
                </a:solidFill>
                <a:latin typeface="Arial Narrow"/>
                <a:cs typeface="Arial Narrow"/>
              </a:rPr>
              <a:t>District</a:t>
            </a:r>
            <a:r>
              <a:rPr sz="900" b="1" i="0" spc="-7" dirty="0">
                <a:solidFill>
                  <a:prstClr val="black"/>
                </a:solidFill>
                <a:latin typeface="Arial Narrow"/>
                <a:cs typeface="Arial Narrow"/>
              </a:rPr>
              <a:t> </a:t>
            </a:r>
            <a:r>
              <a:rPr sz="900" b="1" i="0" dirty="0">
                <a:solidFill>
                  <a:prstClr val="black"/>
                </a:solidFill>
                <a:latin typeface="Arial Narrow"/>
                <a:cs typeface="Arial Narrow"/>
              </a:rPr>
              <a:t>Grants</a:t>
            </a:r>
            <a:endParaRPr sz="900" i="0" dirty="0">
              <a:solidFill>
                <a:prstClr val="black"/>
              </a:solidFill>
              <a:latin typeface="Arial Narrow"/>
              <a:cs typeface="Arial Narrow"/>
            </a:endParaRPr>
          </a:p>
          <a:p>
            <a:pPr marL="52951" marR="3362" indent="-44966" defTabSz="605150" fontAlgn="auto">
              <a:lnSpc>
                <a:spcPct val="116700"/>
              </a:lnSpc>
              <a:spcBef>
                <a:spcPts val="26"/>
              </a:spcBef>
              <a:spcAft>
                <a:spcPts val="0"/>
              </a:spcAft>
            </a:pPr>
            <a:r>
              <a:rPr sz="900" i="0" spc="3" dirty="0">
                <a:solidFill>
                  <a:prstClr val="black"/>
                </a:solidFill>
                <a:latin typeface="Arial Narrow"/>
                <a:cs typeface="Arial Narrow"/>
                <a:hlinkClick r:id="rId14"/>
              </a:rPr>
              <a:t>District Grant Guidelines</a:t>
            </a:r>
            <a:r>
              <a:rPr sz="900" i="0" spc="-40" dirty="0">
                <a:solidFill>
                  <a:prstClr val="black"/>
                </a:solidFill>
                <a:latin typeface="Arial Narrow"/>
                <a:cs typeface="Arial Narrow"/>
                <a:hlinkClick r:id="rId14"/>
              </a:rPr>
              <a:t> </a:t>
            </a:r>
            <a:r>
              <a:rPr sz="900" i="0" spc="3" dirty="0">
                <a:solidFill>
                  <a:prstClr val="black"/>
                </a:solidFill>
                <a:latin typeface="Arial Narrow"/>
                <a:cs typeface="Arial Narrow"/>
                <a:hlinkClick r:id="rId14"/>
              </a:rPr>
              <a:t>for  2019-20</a:t>
            </a:r>
            <a:endParaRPr sz="900" i="0" dirty="0">
              <a:solidFill>
                <a:prstClr val="black"/>
              </a:solidFill>
              <a:latin typeface="Arial Narrow"/>
              <a:cs typeface="Arial Narrow"/>
            </a:endParaRPr>
          </a:p>
          <a:p>
            <a:pPr marL="52951" marR="97496" indent="-44966" defTabSz="605150" fontAlgn="auto">
              <a:lnSpc>
                <a:spcPct val="116700"/>
              </a:lnSpc>
              <a:spcBef>
                <a:spcPts val="0"/>
              </a:spcBef>
              <a:spcAft>
                <a:spcPts val="0"/>
              </a:spcAft>
            </a:pPr>
            <a:endParaRPr lang="en-US" sz="900" i="0" spc="3" dirty="0">
              <a:solidFill>
                <a:prstClr val="black"/>
              </a:solidFill>
              <a:latin typeface="Arial Narrow"/>
              <a:cs typeface="Arial Narrow"/>
              <a:hlinkClick r:id="rId15"/>
            </a:endParaRPr>
          </a:p>
          <a:p>
            <a:pPr marL="52951" marR="97496" indent="-44966" defTabSz="605150" fontAlgn="auto">
              <a:lnSpc>
                <a:spcPct val="116700"/>
              </a:lnSpc>
              <a:spcBef>
                <a:spcPts val="0"/>
              </a:spcBef>
              <a:spcAft>
                <a:spcPts val="0"/>
              </a:spcAft>
            </a:pPr>
            <a:r>
              <a:rPr sz="900" i="0" spc="3" dirty="0">
                <a:solidFill>
                  <a:prstClr val="black"/>
                </a:solidFill>
                <a:latin typeface="Arial Narrow"/>
                <a:cs typeface="Arial Narrow"/>
                <a:hlinkClick r:id="rId15"/>
              </a:rPr>
              <a:t>District Grant</a:t>
            </a:r>
            <a:r>
              <a:rPr sz="900" i="0" spc="-40" dirty="0">
                <a:solidFill>
                  <a:prstClr val="black"/>
                </a:solidFill>
                <a:latin typeface="Arial Narrow"/>
                <a:cs typeface="Arial Narrow"/>
                <a:hlinkClick r:id="rId15"/>
              </a:rPr>
              <a:t> </a:t>
            </a:r>
            <a:r>
              <a:rPr sz="900" i="0" spc="3" dirty="0">
                <a:solidFill>
                  <a:prstClr val="black"/>
                </a:solidFill>
                <a:latin typeface="Arial Narrow"/>
                <a:cs typeface="Arial Narrow"/>
                <a:hlinkClick r:id="rId15"/>
              </a:rPr>
              <a:t>Application  Website</a:t>
            </a:r>
            <a:endParaRPr sz="900" i="0" dirty="0">
              <a:solidFill>
                <a:prstClr val="black"/>
              </a:solidFill>
              <a:latin typeface="Arial Narrow"/>
              <a:cs typeface="Arial Narrow"/>
            </a:endParaRPr>
          </a:p>
          <a:p>
            <a:pPr marL="52951" marR="56312" indent="-44966" defTabSz="605150" fontAlgn="auto">
              <a:lnSpc>
                <a:spcPct val="116700"/>
              </a:lnSpc>
              <a:spcBef>
                <a:spcPts val="0"/>
              </a:spcBef>
              <a:spcAft>
                <a:spcPts val="0"/>
              </a:spcAft>
            </a:pPr>
            <a:endParaRPr lang="en-US" sz="900" i="0" spc="3" dirty="0">
              <a:solidFill>
                <a:prstClr val="black"/>
              </a:solidFill>
              <a:latin typeface="Arial Narrow"/>
              <a:cs typeface="Arial Narrow"/>
              <a:hlinkClick r:id="rId16"/>
            </a:endParaRPr>
          </a:p>
          <a:p>
            <a:pPr marL="52951" marR="56312" indent="-44966" defTabSz="605150" fontAlgn="auto">
              <a:lnSpc>
                <a:spcPct val="116700"/>
              </a:lnSpc>
              <a:spcBef>
                <a:spcPts val="0"/>
              </a:spcBef>
              <a:spcAft>
                <a:spcPts val="0"/>
              </a:spcAft>
            </a:pPr>
            <a:r>
              <a:rPr sz="900" i="0" spc="3" dirty="0">
                <a:solidFill>
                  <a:prstClr val="black"/>
                </a:solidFill>
                <a:latin typeface="Arial Narrow"/>
                <a:cs typeface="Arial Narrow"/>
                <a:hlinkClick r:id="rId16"/>
              </a:rPr>
              <a:t>District Grant Final</a:t>
            </a:r>
            <a:r>
              <a:rPr sz="900" i="0" spc="-40" dirty="0">
                <a:solidFill>
                  <a:prstClr val="black"/>
                </a:solidFill>
                <a:latin typeface="Arial Narrow"/>
                <a:cs typeface="Arial Narrow"/>
                <a:hlinkClick r:id="rId16"/>
              </a:rPr>
              <a:t> </a:t>
            </a:r>
            <a:r>
              <a:rPr sz="900" i="0" spc="3" dirty="0">
                <a:solidFill>
                  <a:prstClr val="black"/>
                </a:solidFill>
                <a:latin typeface="Arial Narrow"/>
                <a:cs typeface="Arial Narrow"/>
                <a:hlinkClick r:id="rId16"/>
              </a:rPr>
              <a:t>Report  Form</a:t>
            </a:r>
            <a:endParaRPr sz="900" i="0" dirty="0">
              <a:solidFill>
                <a:prstClr val="black"/>
              </a:solidFill>
              <a:latin typeface="Arial Narrow"/>
              <a:cs typeface="Arial Narrow"/>
            </a:endParaRPr>
          </a:p>
          <a:p>
            <a:pPr marL="52951" marR="187429" indent="-44966" defTabSz="605150" fontAlgn="auto">
              <a:lnSpc>
                <a:spcPct val="116700"/>
              </a:lnSpc>
              <a:spcBef>
                <a:spcPts val="0"/>
              </a:spcBef>
              <a:spcAft>
                <a:spcPts val="0"/>
              </a:spcAft>
            </a:pPr>
            <a:endParaRPr lang="en-US" sz="900" i="0" spc="3" dirty="0">
              <a:solidFill>
                <a:prstClr val="black"/>
              </a:solidFill>
              <a:latin typeface="Arial Narrow"/>
              <a:cs typeface="Arial Narrow"/>
            </a:endParaRPr>
          </a:p>
          <a:p>
            <a:pPr marL="52951" marR="187429" indent="-44966" defTabSz="605150" fontAlgn="auto">
              <a:lnSpc>
                <a:spcPct val="116700"/>
              </a:lnSpc>
              <a:spcBef>
                <a:spcPts val="0"/>
              </a:spcBef>
              <a:spcAft>
                <a:spcPts val="0"/>
              </a:spcAft>
            </a:pPr>
            <a:r>
              <a:rPr sz="900" i="0" spc="3" dirty="0">
                <a:solidFill>
                  <a:prstClr val="black"/>
                </a:solidFill>
                <a:latin typeface="Arial Narrow"/>
                <a:cs typeface="Arial Narrow"/>
              </a:rPr>
              <a:t>District Grant projects  approved in</a:t>
            </a:r>
            <a:r>
              <a:rPr sz="900" i="0" spc="-37" dirty="0">
                <a:solidFill>
                  <a:prstClr val="black"/>
                </a:solidFill>
                <a:latin typeface="Arial Narrow"/>
                <a:cs typeface="Arial Narrow"/>
              </a:rPr>
              <a:t> </a:t>
            </a:r>
            <a:r>
              <a:rPr sz="900" i="0" spc="3" dirty="0">
                <a:solidFill>
                  <a:prstClr val="black"/>
                </a:solidFill>
                <a:latin typeface="Arial Narrow"/>
                <a:cs typeface="Arial Narrow"/>
              </a:rPr>
              <a:t>20</a:t>
            </a:r>
            <a:r>
              <a:rPr lang="en-US" sz="900" i="0" spc="3" dirty="0">
                <a:solidFill>
                  <a:prstClr val="black"/>
                </a:solidFill>
                <a:latin typeface="Arial Narrow"/>
                <a:cs typeface="Arial Narrow"/>
              </a:rPr>
              <a:t>19-20</a:t>
            </a:r>
            <a:endParaRPr sz="900" i="0" dirty="0">
              <a:solidFill>
                <a:prstClr val="black"/>
              </a:solidFill>
              <a:latin typeface="Arial Narrow"/>
              <a:cs typeface="Arial Narrow"/>
            </a:endParaRPr>
          </a:p>
        </p:txBody>
      </p:sp>
      <p:sp>
        <p:nvSpPr>
          <p:cNvPr id="11" name="object 11"/>
          <p:cNvSpPr txBox="1"/>
          <p:nvPr/>
        </p:nvSpPr>
        <p:spPr>
          <a:xfrm>
            <a:off x="5567388" y="1834825"/>
            <a:ext cx="877001" cy="4395512"/>
          </a:xfrm>
          <a:prstGeom prst="rect">
            <a:avLst/>
          </a:prstGeom>
        </p:spPr>
        <p:txBody>
          <a:bodyPr vert="horz" wrap="square" lIns="0" tIns="9665" rIns="0" bIns="0" rtlCol="0">
            <a:spAutoFit/>
          </a:bodyPr>
          <a:lstStyle/>
          <a:p>
            <a:pPr marL="8405" marR="109684" defTabSz="605150" fontAlgn="auto">
              <a:lnSpc>
                <a:spcPct val="116900"/>
              </a:lnSpc>
              <a:spcBef>
                <a:spcPts val="76"/>
              </a:spcBef>
              <a:spcAft>
                <a:spcPts val="0"/>
              </a:spcAft>
            </a:pPr>
            <a:r>
              <a:rPr sz="900" b="1" i="0" dirty="0">
                <a:solidFill>
                  <a:prstClr val="black"/>
                </a:solidFill>
                <a:latin typeface="Arial Narrow"/>
                <a:cs typeface="Arial Narrow"/>
              </a:rPr>
              <a:t>Global Grants  </a:t>
            </a:r>
            <a:r>
              <a:rPr sz="900" i="0" spc="3" dirty="0">
                <a:solidFill>
                  <a:prstClr val="black"/>
                </a:solidFill>
                <a:latin typeface="Arial Narrow"/>
                <a:cs typeface="Arial Narrow"/>
                <a:hlinkClick r:id="rId17"/>
              </a:rPr>
              <a:t>Guide to Global</a:t>
            </a:r>
            <a:r>
              <a:rPr sz="900" i="0" spc="-40" dirty="0">
                <a:solidFill>
                  <a:prstClr val="black"/>
                </a:solidFill>
                <a:latin typeface="Arial Narrow"/>
                <a:cs typeface="Arial Narrow"/>
                <a:hlinkClick r:id="rId17"/>
              </a:rPr>
              <a:t> </a:t>
            </a:r>
            <a:r>
              <a:rPr sz="900" i="0" spc="3" dirty="0">
                <a:solidFill>
                  <a:prstClr val="black"/>
                </a:solidFill>
                <a:latin typeface="Arial Narrow"/>
                <a:cs typeface="Arial Narrow"/>
                <a:hlinkClick r:id="rId17"/>
              </a:rPr>
              <a:t>Grants </a:t>
            </a:r>
            <a:r>
              <a:rPr sz="900" i="0" spc="3" dirty="0">
                <a:solidFill>
                  <a:prstClr val="black"/>
                </a:solidFill>
                <a:latin typeface="Arial Narrow"/>
                <a:cs typeface="Arial Narrow"/>
              </a:rPr>
              <a:t> </a:t>
            </a:r>
            <a:endParaRPr lang="en-US" sz="900" i="0" spc="3" dirty="0">
              <a:solidFill>
                <a:prstClr val="black"/>
              </a:solidFill>
              <a:latin typeface="Arial Narrow"/>
              <a:cs typeface="Arial Narrow"/>
            </a:endParaRPr>
          </a:p>
          <a:p>
            <a:pPr marL="8405" marR="109684" defTabSz="605150" fontAlgn="auto">
              <a:lnSpc>
                <a:spcPct val="116900"/>
              </a:lnSpc>
              <a:spcBef>
                <a:spcPts val="76"/>
              </a:spcBef>
              <a:spcAft>
                <a:spcPts val="0"/>
              </a:spcAft>
            </a:pPr>
            <a:endParaRPr lang="en-US" sz="900" i="0" spc="3" dirty="0">
              <a:solidFill>
                <a:prstClr val="black"/>
              </a:solidFill>
              <a:latin typeface="Arial Narrow"/>
              <a:cs typeface="Arial Narrow"/>
              <a:hlinkClick r:id="rId18"/>
            </a:endParaRPr>
          </a:p>
          <a:p>
            <a:pPr marL="8405" marR="109684" defTabSz="605150" fontAlgn="auto">
              <a:lnSpc>
                <a:spcPct val="116900"/>
              </a:lnSpc>
              <a:spcBef>
                <a:spcPts val="76"/>
              </a:spcBef>
              <a:spcAft>
                <a:spcPts val="0"/>
              </a:spcAft>
            </a:pPr>
            <a:r>
              <a:rPr sz="900" i="0" spc="3" dirty="0">
                <a:solidFill>
                  <a:prstClr val="black"/>
                </a:solidFill>
                <a:latin typeface="Arial Narrow"/>
                <a:cs typeface="Arial Narrow"/>
                <a:hlinkClick r:id="rId18"/>
              </a:rPr>
              <a:t>Request for </a:t>
            </a:r>
            <a:r>
              <a:rPr sz="900" i="0" spc="7" dirty="0">
                <a:solidFill>
                  <a:prstClr val="black"/>
                </a:solidFill>
                <a:latin typeface="Arial Narrow"/>
                <a:cs typeface="Arial Narrow"/>
                <a:hlinkClick r:id="rId18"/>
              </a:rPr>
              <a:t>DDF</a:t>
            </a:r>
            <a:r>
              <a:rPr sz="900" i="0" spc="-40" dirty="0">
                <a:solidFill>
                  <a:prstClr val="black"/>
                </a:solidFill>
                <a:latin typeface="Arial Narrow"/>
                <a:cs typeface="Arial Narrow"/>
                <a:hlinkClick r:id="rId18"/>
              </a:rPr>
              <a:t> </a:t>
            </a:r>
            <a:r>
              <a:rPr sz="900" i="0" spc="3" dirty="0">
                <a:solidFill>
                  <a:prstClr val="black"/>
                </a:solidFill>
                <a:latin typeface="Arial Narrow"/>
                <a:cs typeface="Arial Narrow"/>
                <a:hlinkClick r:id="rId18"/>
              </a:rPr>
              <a:t>Form</a:t>
            </a:r>
            <a:endParaRPr sz="900" i="0" dirty="0">
              <a:solidFill>
                <a:prstClr val="black"/>
              </a:solidFill>
              <a:latin typeface="Arial Narrow"/>
              <a:cs typeface="Arial Narrow"/>
            </a:endParaRPr>
          </a:p>
          <a:p>
            <a:pPr marL="52951" marR="64718" indent="-44966" defTabSz="605150" fontAlgn="auto">
              <a:lnSpc>
                <a:spcPct val="116700"/>
              </a:lnSpc>
              <a:spcBef>
                <a:spcPts val="0"/>
              </a:spcBef>
              <a:spcAft>
                <a:spcPts val="0"/>
              </a:spcAft>
            </a:pPr>
            <a:endParaRPr lang="en-US" sz="900" i="0" spc="3" dirty="0">
              <a:solidFill>
                <a:prstClr val="black"/>
              </a:solidFill>
              <a:latin typeface="Arial Narrow"/>
              <a:cs typeface="Arial Narrow"/>
              <a:hlinkClick r:id="rId19"/>
            </a:endParaRPr>
          </a:p>
          <a:p>
            <a:pPr marL="52951" marR="64718" indent="-44966" defTabSz="605150" fontAlgn="auto">
              <a:lnSpc>
                <a:spcPct val="116700"/>
              </a:lnSpc>
              <a:spcBef>
                <a:spcPts val="0"/>
              </a:spcBef>
              <a:spcAft>
                <a:spcPts val="0"/>
              </a:spcAft>
            </a:pPr>
            <a:r>
              <a:rPr sz="900" i="0" spc="3" dirty="0">
                <a:solidFill>
                  <a:prstClr val="black"/>
                </a:solidFill>
                <a:latin typeface="Arial Narrow"/>
                <a:cs typeface="Arial Narrow"/>
                <a:hlinkClick r:id="rId19"/>
              </a:rPr>
              <a:t>Global Grant</a:t>
            </a:r>
            <a:r>
              <a:rPr sz="900" i="0" spc="-37" dirty="0">
                <a:solidFill>
                  <a:prstClr val="black"/>
                </a:solidFill>
                <a:latin typeface="Arial Narrow"/>
                <a:cs typeface="Arial Narrow"/>
                <a:hlinkClick r:id="rId19"/>
              </a:rPr>
              <a:t> </a:t>
            </a:r>
            <a:r>
              <a:rPr sz="900" i="0" spc="3" dirty="0">
                <a:solidFill>
                  <a:prstClr val="black"/>
                </a:solidFill>
                <a:latin typeface="Arial Narrow"/>
                <a:cs typeface="Arial Narrow"/>
                <a:hlinkClick r:id="rId19"/>
              </a:rPr>
              <a:t>Application  </a:t>
            </a:r>
            <a:r>
              <a:rPr sz="900" i="0" spc="-3" dirty="0">
                <a:solidFill>
                  <a:prstClr val="black"/>
                </a:solidFill>
                <a:latin typeface="Arial Narrow"/>
                <a:cs typeface="Arial Narrow"/>
                <a:hlinkClick r:id="rId19"/>
              </a:rPr>
              <a:t>Template</a:t>
            </a:r>
            <a:endParaRPr sz="900" i="0" dirty="0">
              <a:solidFill>
                <a:prstClr val="black"/>
              </a:solidFill>
              <a:latin typeface="Arial Narrow"/>
              <a:cs typeface="Arial Narrow"/>
            </a:endParaRPr>
          </a:p>
          <a:p>
            <a:pPr marL="8405" marR="68919" algn="just" defTabSz="605150" fontAlgn="auto">
              <a:lnSpc>
                <a:spcPct val="116700"/>
              </a:lnSpc>
              <a:spcBef>
                <a:spcPts val="0"/>
              </a:spcBef>
              <a:spcAft>
                <a:spcPts val="0"/>
              </a:spcAft>
            </a:pPr>
            <a:endParaRPr lang="en-US" sz="900" i="0" spc="3" dirty="0">
              <a:solidFill>
                <a:prstClr val="black"/>
              </a:solidFill>
              <a:latin typeface="Arial Narrow"/>
              <a:cs typeface="Arial Narrow"/>
              <a:hlinkClick r:id="rId20"/>
            </a:endParaRPr>
          </a:p>
          <a:p>
            <a:pPr marL="8405" marR="68919" algn="just" defTabSz="605150" fontAlgn="auto">
              <a:lnSpc>
                <a:spcPct val="116700"/>
              </a:lnSpc>
              <a:spcBef>
                <a:spcPts val="0"/>
              </a:spcBef>
              <a:spcAft>
                <a:spcPts val="0"/>
              </a:spcAft>
            </a:pPr>
            <a:r>
              <a:rPr sz="900" i="0" spc="3" dirty="0">
                <a:solidFill>
                  <a:prstClr val="black"/>
                </a:solidFill>
                <a:latin typeface="Arial Narrow"/>
                <a:cs typeface="Arial Narrow"/>
                <a:hlinkClick r:id="rId20"/>
              </a:rPr>
              <a:t>Global</a:t>
            </a:r>
            <a:r>
              <a:rPr lang="en-US" sz="900" i="0" spc="3" dirty="0">
                <a:solidFill>
                  <a:prstClr val="black"/>
                </a:solidFill>
                <a:latin typeface="Arial Narrow"/>
                <a:cs typeface="Arial Narrow"/>
                <a:hlinkClick r:id="rId20"/>
              </a:rPr>
              <a:t> </a:t>
            </a:r>
            <a:r>
              <a:rPr sz="900" i="0" spc="3" dirty="0">
                <a:solidFill>
                  <a:prstClr val="black"/>
                </a:solidFill>
                <a:latin typeface="Arial Narrow"/>
                <a:cs typeface="Arial Narrow"/>
                <a:hlinkClick r:id="rId20"/>
              </a:rPr>
              <a:t>Grant Calculator </a:t>
            </a:r>
            <a:r>
              <a:rPr sz="900" i="0" spc="3" dirty="0">
                <a:solidFill>
                  <a:prstClr val="black"/>
                </a:solidFill>
                <a:latin typeface="Arial Narrow"/>
                <a:cs typeface="Arial Narrow"/>
              </a:rPr>
              <a:t> </a:t>
            </a:r>
            <a:endParaRPr lang="en-US" sz="900" i="0" spc="3" dirty="0">
              <a:solidFill>
                <a:prstClr val="black"/>
              </a:solidFill>
              <a:latin typeface="Arial Narrow"/>
              <a:cs typeface="Arial Narrow"/>
            </a:endParaRPr>
          </a:p>
          <a:p>
            <a:pPr marL="8405" marR="68919" algn="just" defTabSz="605150" fontAlgn="auto">
              <a:lnSpc>
                <a:spcPct val="116700"/>
              </a:lnSpc>
              <a:spcBef>
                <a:spcPts val="0"/>
              </a:spcBef>
              <a:spcAft>
                <a:spcPts val="0"/>
              </a:spcAft>
            </a:pPr>
            <a:endParaRPr lang="en-US" sz="900" i="0" spc="3" dirty="0">
              <a:solidFill>
                <a:prstClr val="black"/>
              </a:solidFill>
              <a:latin typeface="Arial Narrow"/>
              <a:cs typeface="Arial Narrow"/>
              <a:hlinkClick r:id="rId21"/>
            </a:endParaRPr>
          </a:p>
          <a:p>
            <a:pPr marL="8405" marR="68919" algn="just" defTabSz="605150" fontAlgn="auto">
              <a:lnSpc>
                <a:spcPct val="116700"/>
              </a:lnSpc>
              <a:spcBef>
                <a:spcPts val="0"/>
              </a:spcBef>
              <a:spcAft>
                <a:spcPts val="0"/>
              </a:spcAft>
            </a:pPr>
            <a:r>
              <a:rPr sz="900" i="0" spc="3" dirty="0">
                <a:solidFill>
                  <a:prstClr val="black"/>
                </a:solidFill>
                <a:latin typeface="Arial Narrow"/>
                <a:cs typeface="Arial Narrow"/>
                <a:hlinkClick r:id="rId21"/>
              </a:rPr>
              <a:t>Community</a:t>
            </a:r>
            <a:r>
              <a:rPr sz="900" i="0" spc="-20" dirty="0">
                <a:solidFill>
                  <a:prstClr val="black"/>
                </a:solidFill>
                <a:latin typeface="Arial Narrow"/>
                <a:cs typeface="Arial Narrow"/>
                <a:hlinkClick r:id="rId21"/>
              </a:rPr>
              <a:t> </a:t>
            </a:r>
            <a:r>
              <a:rPr sz="900" i="0" spc="3" dirty="0">
                <a:solidFill>
                  <a:prstClr val="black"/>
                </a:solidFill>
                <a:latin typeface="Arial Narrow"/>
                <a:cs typeface="Arial Narrow"/>
                <a:hlinkClick r:id="rId21"/>
              </a:rPr>
              <a:t>Assessment  </a:t>
            </a:r>
            <a:r>
              <a:rPr sz="900" i="0" spc="-10" dirty="0">
                <a:solidFill>
                  <a:prstClr val="black"/>
                </a:solidFill>
                <a:latin typeface="Arial Narrow"/>
                <a:cs typeface="Arial Narrow"/>
                <a:hlinkClick r:id="rId21"/>
              </a:rPr>
              <a:t>Tools</a:t>
            </a:r>
            <a:endParaRPr sz="900" i="0" dirty="0">
              <a:solidFill>
                <a:prstClr val="black"/>
              </a:solidFill>
              <a:latin typeface="Arial Narrow"/>
              <a:cs typeface="Arial Narrow"/>
            </a:endParaRPr>
          </a:p>
          <a:p>
            <a:pPr marL="52951" marR="68919" indent="-44966" defTabSz="605150" fontAlgn="auto">
              <a:lnSpc>
                <a:spcPct val="116700"/>
              </a:lnSpc>
              <a:spcBef>
                <a:spcPts val="0"/>
              </a:spcBef>
              <a:spcAft>
                <a:spcPts val="0"/>
              </a:spcAft>
            </a:pPr>
            <a:endParaRPr lang="en-US" sz="900" i="0" spc="3" dirty="0">
              <a:solidFill>
                <a:prstClr val="black"/>
              </a:solidFill>
              <a:latin typeface="Arial Narrow"/>
              <a:cs typeface="Arial Narrow"/>
              <a:hlinkClick r:id="rId22"/>
            </a:endParaRPr>
          </a:p>
          <a:p>
            <a:pPr marL="52951" marR="68919" indent="-44966" defTabSz="605150" fontAlgn="auto">
              <a:lnSpc>
                <a:spcPct val="116700"/>
              </a:lnSpc>
              <a:spcBef>
                <a:spcPts val="0"/>
              </a:spcBef>
              <a:spcAft>
                <a:spcPts val="0"/>
              </a:spcAft>
            </a:pPr>
            <a:r>
              <a:rPr sz="900" i="0" spc="3" dirty="0">
                <a:solidFill>
                  <a:prstClr val="black"/>
                </a:solidFill>
                <a:latin typeface="Arial Narrow"/>
                <a:cs typeface="Arial Narrow"/>
                <a:hlinkClick r:id="rId22"/>
              </a:rPr>
              <a:t>Community</a:t>
            </a:r>
            <a:r>
              <a:rPr sz="900" i="0" spc="-20" dirty="0">
                <a:solidFill>
                  <a:prstClr val="black"/>
                </a:solidFill>
                <a:latin typeface="Arial Narrow"/>
                <a:cs typeface="Arial Narrow"/>
                <a:hlinkClick r:id="rId22"/>
              </a:rPr>
              <a:t> </a:t>
            </a:r>
            <a:r>
              <a:rPr sz="900" i="0" spc="3" dirty="0">
                <a:solidFill>
                  <a:prstClr val="black"/>
                </a:solidFill>
                <a:latin typeface="Arial Narrow"/>
                <a:cs typeface="Arial Narrow"/>
                <a:hlinkClick r:id="rId22"/>
              </a:rPr>
              <a:t>Assessment  Form</a:t>
            </a:r>
            <a:endParaRPr sz="900" i="0" dirty="0">
              <a:solidFill>
                <a:prstClr val="black"/>
              </a:solidFill>
              <a:latin typeface="Arial Narrow"/>
              <a:cs typeface="Arial Narrow"/>
            </a:endParaRPr>
          </a:p>
          <a:p>
            <a:pPr marL="52951" marR="94555" indent="-44966" defTabSz="605150" fontAlgn="auto">
              <a:lnSpc>
                <a:spcPct val="116700"/>
              </a:lnSpc>
              <a:spcBef>
                <a:spcPts val="0"/>
              </a:spcBef>
              <a:spcAft>
                <a:spcPts val="0"/>
              </a:spcAft>
            </a:pPr>
            <a:endParaRPr lang="en-US" sz="900" i="0" spc="7" dirty="0">
              <a:solidFill>
                <a:prstClr val="black"/>
              </a:solidFill>
              <a:latin typeface="Arial Narrow"/>
              <a:cs typeface="Arial Narrow"/>
            </a:endParaRPr>
          </a:p>
          <a:p>
            <a:pPr marL="52951" marR="94555" indent="-44966" defTabSz="605150" fontAlgn="auto">
              <a:lnSpc>
                <a:spcPct val="116700"/>
              </a:lnSpc>
              <a:spcBef>
                <a:spcPts val="0"/>
              </a:spcBef>
              <a:spcAft>
                <a:spcPts val="0"/>
              </a:spcAft>
            </a:pPr>
            <a:r>
              <a:rPr sz="900" i="0" u="sng" spc="7" dirty="0">
                <a:solidFill>
                  <a:prstClr val="black"/>
                </a:solidFill>
                <a:latin typeface="Arial Narrow"/>
                <a:cs typeface="Arial Narrow"/>
              </a:rPr>
              <a:t>TRF </a:t>
            </a:r>
            <a:r>
              <a:rPr sz="900" i="0" u="sng" spc="3" dirty="0">
                <a:solidFill>
                  <a:prstClr val="black"/>
                </a:solidFill>
                <a:latin typeface="Arial Narrow"/>
                <a:cs typeface="Arial Narrow"/>
              </a:rPr>
              <a:t>Website </a:t>
            </a:r>
            <a:r>
              <a:rPr lang="en-US" sz="900" i="0" u="sng" spc="3" dirty="0">
                <a:solidFill>
                  <a:prstClr val="black"/>
                </a:solidFill>
                <a:latin typeface="Arial Narrow"/>
                <a:cs typeface="Arial Narrow"/>
              </a:rPr>
              <a:t> link</a:t>
            </a:r>
            <a:endParaRPr sz="900" i="0" u="sng" dirty="0">
              <a:solidFill>
                <a:prstClr val="black"/>
              </a:solidFill>
              <a:latin typeface="Arial Narrow"/>
              <a:cs typeface="Arial Narrow"/>
            </a:endParaRPr>
          </a:p>
          <a:p>
            <a:pPr marL="8405" marR="3362" defTabSz="605150" fontAlgn="auto">
              <a:lnSpc>
                <a:spcPct val="116700"/>
              </a:lnSpc>
              <a:spcBef>
                <a:spcPts val="0"/>
              </a:spcBef>
              <a:spcAft>
                <a:spcPts val="0"/>
              </a:spcAft>
            </a:pPr>
            <a:endParaRPr lang="en-US" sz="900" i="0" spc="3" dirty="0">
              <a:solidFill>
                <a:prstClr val="black"/>
              </a:solidFill>
              <a:latin typeface="Arial Narrow"/>
              <a:cs typeface="Arial Narrow"/>
            </a:endParaRPr>
          </a:p>
          <a:p>
            <a:pPr marL="8405" marR="3362" defTabSz="605150" fontAlgn="auto">
              <a:lnSpc>
                <a:spcPct val="116700"/>
              </a:lnSpc>
              <a:spcBef>
                <a:spcPts val="0"/>
              </a:spcBef>
              <a:spcAft>
                <a:spcPts val="0"/>
              </a:spcAft>
            </a:pPr>
            <a:r>
              <a:rPr sz="900" i="0" u="sng" spc="3" dirty="0">
                <a:solidFill>
                  <a:prstClr val="black"/>
                </a:solidFill>
                <a:latin typeface="Arial Narrow"/>
                <a:cs typeface="Arial Narrow"/>
              </a:rPr>
              <a:t>Global Grant</a:t>
            </a:r>
            <a:r>
              <a:rPr sz="900" i="0" u="sng" spc="-30" dirty="0">
                <a:solidFill>
                  <a:prstClr val="black"/>
                </a:solidFill>
                <a:latin typeface="Arial Narrow"/>
                <a:cs typeface="Arial Narrow"/>
              </a:rPr>
              <a:t> </a:t>
            </a:r>
            <a:r>
              <a:rPr lang="en-US" sz="900" i="0" u="sng" spc="3" dirty="0">
                <a:solidFill>
                  <a:prstClr val="black"/>
                </a:solidFill>
                <a:latin typeface="Arial Narrow"/>
                <a:cs typeface="Arial Narrow"/>
              </a:rPr>
              <a:t>Project List</a:t>
            </a:r>
            <a:r>
              <a:rPr sz="900" i="0" u="sng" spc="3" dirty="0">
                <a:solidFill>
                  <a:prstClr val="black"/>
                </a:solidFill>
                <a:latin typeface="Arial Narrow"/>
                <a:cs typeface="Arial Narrow"/>
              </a:rPr>
              <a:t> </a:t>
            </a:r>
            <a:endParaRPr lang="en-US" sz="900" i="0" u="sng" spc="3" dirty="0">
              <a:solidFill>
                <a:prstClr val="black"/>
              </a:solidFill>
              <a:latin typeface="Arial Narrow"/>
              <a:cs typeface="Arial Narrow"/>
            </a:endParaRPr>
          </a:p>
          <a:p>
            <a:pPr marL="8405" marR="3362" defTabSz="605150" fontAlgn="auto">
              <a:lnSpc>
                <a:spcPct val="116700"/>
              </a:lnSpc>
              <a:spcBef>
                <a:spcPts val="0"/>
              </a:spcBef>
              <a:spcAft>
                <a:spcPts val="0"/>
              </a:spcAft>
            </a:pPr>
            <a:endParaRPr lang="en-US" sz="900" i="0" spc="3" dirty="0">
              <a:solidFill>
                <a:prstClr val="black"/>
              </a:solidFill>
              <a:latin typeface="Arial Narrow"/>
              <a:cs typeface="Arial Narrow"/>
              <a:hlinkClick r:id="rId23"/>
            </a:endParaRPr>
          </a:p>
          <a:p>
            <a:pPr marL="8405" marR="3362" defTabSz="605150" fontAlgn="auto">
              <a:lnSpc>
                <a:spcPct val="116700"/>
              </a:lnSpc>
              <a:spcBef>
                <a:spcPts val="0"/>
              </a:spcBef>
              <a:spcAft>
                <a:spcPts val="0"/>
              </a:spcAft>
            </a:pPr>
            <a:endParaRPr lang="en-US" sz="900" i="0" spc="-3" dirty="0">
              <a:solidFill>
                <a:prstClr val="black"/>
              </a:solidFill>
              <a:latin typeface="Arial Narrow"/>
              <a:cs typeface="Arial Narrow"/>
              <a:hlinkClick r:id="rId24"/>
            </a:endParaRPr>
          </a:p>
        </p:txBody>
      </p:sp>
      <p:sp>
        <p:nvSpPr>
          <p:cNvPr id="12" name="object 12"/>
          <p:cNvSpPr txBox="1"/>
          <p:nvPr/>
        </p:nvSpPr>
        <p:spPr>
          <a:xfrm>
            <a:off x="6566979" y="1837212"/>
            <a:ext cx="898852" cy="3233329"/>
          </a:xfrm>
          <a:prstGeom prst="rect">
            <a:avLst/>
          </a:prstGeom>
        </p:spPr>
        <p:txBody>
          <a:bodyPr vert="horz" wrap="square" lIns="0" tIns="7564" rIns="0" bIns="0" rtlCol="0">
            <a:spAutoFit/>
          </a:bodyPr>
          <a:lstStyle/>
          <a:p>
            <a:pPr marL="8405" marR="37402" defTabSz="605150" fontAlgn="auto">
              <a:lnSpc>
                <a:spcPct val="116599"/>
              </a:lnSpc>
              <a:spcBef>
                <a:spcPts val="59"/>
              </a:spcBef>
              <a:spcAft>
                <a:spcPts val="0"/>
              </a:spcAft>
            </a:pPr>
            <a:r>
              <a:rPr sz="900" b="1" i="0" dirty="0">
                <a:solidFill>
                  <a:prstClr val="black"/>
                </a:solidFill>
                <a:latin typeface="Arial Narrow"/>
                <a:cs typeface="Arial Narrow"/>
              </a:rPr>
              <a:t>International</a:t>
            </a:r>
            <a:r>
              <a:rPr sz="900" b="1" i="0" spc="-50" dirty="0">
                <a:solidFill>
                  <a:prstClr val="black"/>
                </a:solidFill>
                <a:latin typeface="Arial Narrow"/>
                <a:cs typeface="Arial Narrow"/>
              </a:rPr>
              <a:t> </a:t>
            </a:r>
            <a:r>
              <a:rPr sz="900" b="1" i="0" dirty="0">
                <a:solidFill>
                  <a:prstClr val="black"/>
                </a:solidFill>
                <a:latin typeface="Arial Narrow"/>
                <a:cs typeface="Arial Narrow"/>
              </a:rPr>
              <a:t>Projects  and Opportunities  </a:t>
            </a:r>
            <a:r>
              <a:rPr sz="900" i="0" spc="3" dirty="0">
                <a:solidFill>
                  <a:prstClr val="black"/>
                </a:solidFill>
                <a:latin typeface="Arial Narrow"/>
                <a:cs typeface="Arial Narrow"/>
                <a:hlinkClick r:id="rId25"/>
              </a:rPr>
              <a:t>Mexican American  Friendship Conference  </a:t>
            </a:r>
            <a:r>
              <a:rPr sz="900" i="0" spc="-3" dirty="0">
                <a:solidFill>
                  <a:prstClr val="black"/>
                </a:solidFill>
                <a:latin typeface="Arial Narrow"/>
                <a:cs typeface="Arial Narrow"/>
                <a:hlinkClick r:id="rId25"/>
              </a:rPr>
              <a:t> </a:t>
            </a:r>
            <a:r>
              <a:rPr sz="900" i="0" spc="3" dirty="0">
                <a:solidFill>
                  <a:prstClr val="black"/>
                </a:solidFill>
                <a:latin typeface="Arial Narrow"/>
                <a:cs typeface="Arial Narrow"/>
                <a:hlinkClick r:id="rId25"/>
              </a:rPr>
              <a:t>Results</a:t>
            </a:r>
            <a:endParaRPr sz="900" i="0" dirty="0">
              <a:solidFill>
                <a:prstClr val="black"/>
              </a:solidFill>
              <a:latin typeface="Arial Narrow"/>
              <a:cs typeface="Arial Narrow"/>
            </a:endParaRPr>
          </a:p>
          <a:p>
            <a:pPr marL="52951" marR="3362" indent="-44966" defTabSz="605150" fontAlgn="auto">
              <a:lnSpc>
                <a:spcPct val="116700"/>
              </a:lnSpc>
              <a:spcBef>
                <a:spcPts val="0"/>
              </a:spcBef>
              <a:spcAft>
                <a:spcPts val="0"/>
              </a:spcAft>
            </a:pPr>
            <a:endParaRPr lang="en-US" sz="900" i="0" spc="3" dirty="0">
              <a:solidFill>
                <a:prstClr val="black"/>
              </a:solidFill>
              <a:latin typeface="Arial Narrow"/>
              <a:cs typeface="Arial Narrow"/>
              <a:hlinkClick r:id="rId26"/>
            </a:endParaRPr>
          </a:p>
          <a:p>
            <a:pPr marL="52951" marR="3362" indent="-44966" defTabSz="605150" fontAlgn="auto">
              <a:lnSpc>
                <a:spcPct val="116700"/>
              </a:lnSpc>
              <a:spcBef>
                <a:spcPts val="0"/>
              </a:spcBef>
              <a:spcAft>
                <a:spcPts val="0"/>
              </a:spcAft>
            </a:pPr>
            <a:r>
              <a:rPr sz="900" i="0" spc="3" dirty="0">
                <a:solidFill>
                  <a:prstClr val="black"/>
                </a:solidFill>
                <a:latin typeface="Arial Narrow"/>
                <a:cs typeface="Arial Narrow"/>
                <a:hlinkClick r:id="rId26"/>
              </a:rPr>
              <a:t>Navajo Global Grant</a:t>
            </a:r>
            <a:r>
              <a:rPr sz="900" i="0" spc="-37" dirty="0">
                <a:solidFill>
                  <a:prstClr val="black"/>
                </a:solidFill>
                <a:latin typeface="Arial Narrow"/>
                <a:cs typeface="Arial Narrow"/>
                <a:hlinkClick r:id="rId26"/>
              </a:rPr>
              <a:t> </a:t>
            </a:r>
            <a:r>
              <a:rPr sz="900" i="0" dirty="0">
                <a:solidFill>
                  <a:prstClr val="black"/>
                </a:solidFill>
                <a:latin typeface="Arial Narrow"/>
                <a:cs typeface="Arial Narrow"/>
                <a:hlinkClick r:id="rId26"/>
              </a:rPr>
              <a:t>Water  </a:t>
            </a:r>
            <a:r>
              <a:rPr sz="900" i="0" spc="3" dirty="0">
                <a:solidFill>
                  <a:prstClr val="black"/>
                </a:solidFill>
                <a:latin typeface="Arial Narrow"/>
                <a:cs typeface="Arial Narrow"/>
                <a:hlinkClick r:id="rId26"/>
              </a:rPr>
              <a:t>Project</a:t>
            </a:r>
            <a:endParaRPr lang="en-US" sz="900" i="0" spc="3" dirty="0">
              <a:solidFill>
                <a:prstClr val="black"/>
              </a:solidFill>
              <a:latin typeface="Arial Narrow"/>
              <a:cs typeface="Arial Narrow"/>
            </a:endParaRPr>
          </a:p>
          <a:p>
            <a:pPr marL="52951" marR="3362" indent="-44966" defTabSz="605150" fontAlgn="auto">
              <a:lnSpc>
                <a:spcPct val="116700"/>
              </a:lnSpc>
              <a:spcBef>
                <a:spcPts val="0"/>
              </a:spcBef>
              <a:spcAft>
                <a:spcPts val="0"/>
              </a:spcAft>
            </a:pPr>
            <a:endParaRPr lang="en-US" sz="900" i="0" spc="3" dirty="0">
              <a:solidFill>
                <a:prstClr val="black"/>
              </a:solidFill>
              <a:latin typeface="Arial Narrow"/>
              <a:cs typeface="Arial Narrow"/>
            </a:endParaRPr>
          </a:p>
          <a:p>
            <a:pPr marL="52951" marR="3362" indent="-44966" defTabSz="605150" fontAlgn="auto">
              <a:lnSpc>
                <a:spcPct val="116700"/>
              </a:lnSpc>
              <a:spcBef>
                <a:spcPts val="0"/>
              </a:spcBef>
              <a:spcAft>
                <a:spcPts val="0"/>
              </a:spcAft>
            </a:pPr>
            <a:r>
              <a:rPr lang="en-US" sz="900" i="0" u="sng" spc="3" dirty="0">
                <a:solidFill>
                  <a:prstClr val="black"/>
                </a:solidFill>
                <a:latin typeface="Arial Narrow"/>
                <a:cs typeface="Arial Narrow"/>
              </a:rPr>
              <a:t>Peace Building        Resources</a:t>
            </a:r>
          </a:p>
          <a:p>
            <a:pPr marL="52951" marR="3362" indent="-44966" defTabSz="605150" fontAlgn="auto">
              <a:lnSpc>
                <a:spcPct val="116700"/>
              </a:lnSpc>
              <a:spcBef>
                <a:spcPts val="0"/>
              </a:spcBef>
              <a:spcAft>
                <a:spcPts val="0"/>
              </a:spcAft>
            </a:pPr>
            <a:endParaRPr lang="en-US" sz="900" i="0" spc="3" dirty="0">
              <a:solidFill>
                <a:prstClr val="black"/>
              </a:solidFill>
              <a:latin typeface="Arial Narrow"/>
              <a:cs typeface="Arial Narrow"/>
            </a:endParaRPr>
          </a:p>
          <a:p>
            <a:pPr marL="52951" marR="3362" indent="-44966" defTabSz="605150" fontAlgn="auto">
              <a:lnSpc>
                <a:spcPct val="116700"/>
              </a:lnSpc>
              <a:spcBef>
                <a:spcPts val="0"/>
              </a:spcBef>
              <a:spcAft>
                <a:spcPts val="0"/>
              </a:spcAft>
            </a:pPr>
            <a:r>
              <a:rPr lang="en-US" sz="900" i="0" u="sng" spc="3" dirty="0">
                <a:solidFill>
                  <a:prstClr val="black"/>
                </a:solidFill>
                <a:latin typeface="Arial Narrow"/>
                <a:cs typeface="Arial Narrow"/>
              </a:rPr>
              <a:t>Disaster Response Grants</a:t>
            </a:r>
          </a:p>
          <a:p>
            <a:pPr marL="52951" marR="3362" indent="-44966" defTabSz="605150" fontAlgn="auto">
              <a:lnSpc>
                <a:spcPct val="116700"/>
              </a:lnSpc>
              <a:spcBef>
                <a:spcPts val="0"/>
              </a:spcBef>
              <a:spcAft>
                <a:spcPts val="0"/>
              </a:spcAft>
            </a:pPr>
            <a:endParaRPr lang="en-US" sz="900" i="0" spc="3" dirty="0">
              <a:solidFill>
                <a:prstClr val="black"/>
              </a:solidFill>
              <a:latin typeface="Arial Narrow"/>
              <a:cs typeface="Arial Narrow"/>
            </a:endParaRPr>
          </a:p>
          <a:p>
            <a:pPr marL="52951" marR="3362" indent="-44966" defTabSz="605150" fontAlgn="auto">
              <a:lnSpc>
                <a:spcPct val="116700"/>
              </a:lnSpc>
              <a:spcBef>
                <a:spcPts val="0"/>
              </a:spcBef>
              <a:spcAft>
                <a:spcPts val="0"/>
              </a:spcAft>
            </a:pPr>
            <a:r>
              <a:rPr lang="en-US" sz="900" b="1" i="0" spc="3" dirty="0">
                <a:solidFill>
                  <a:prstClr val="black"/>
                </a:solidFill>
                <a:latin typeface="Arial Narrow"/>
                <a:cs typeface="Arial Narrow"/>
              </a:rPr>
              <a:t>Polio</a:t>
            </a:r>
          </a:p>
          <a:p>
            <a:pPr marL="52951" marR="3362" indent="-44966" defTabSz="605150" fontAlgn="auto">
              <a:lnSpc>
                <a:spcPct val="116700"/>
              </a:lnSpc>
              <a:spcBef>
                <a:spcPts val="0"/>
              </a:spcBef>
              <a:spcAft>
                <a:spcPts val="0"/>
              </a:spcAft>
            </a:pPr>
            <a:r>
              <a:rPr lang="en-US" sz="900" i="0" u="sng" spc="3" dirty="0">
                <a:solidFill>
                  <a:prstClr val="black"/>
                </a:solidFill>
                <a:latin typeface="Arial Narrow"/>
                <a:cs typeface="Arial Narrow"/>
              </a:rPr>
              <a:t>End Polio</a:t>
            </a:r>
          </a:p>
          <a:p>
            <a:pPr marL="52951" marR="3362" indent="-44966" defTabSz="605150" fontAlgn="auto">
              <a:lnSpc>
                <a:spcPct val="116700"/>
              </a:lnSpc>
              <a:spcBef>
                <a:spcPts val="0"/>
              </a:spcBef>
              <a:spcAft>
                <a:spcPts val="0"/>
              </a:spcAft>
            </a:pPr>
            <a:endParaRPr lang="en-US" sz="900" b="1" i="0" spc="3" dirty="0">
              <a:solidFill>
                <a:prstClr val="black"/>
              </a:solidFill>
              <a:latin typeface="Arial Narrow"/>
              <a:cs typeface="Arial Narrow"/>
            </a:endParaRPr>
          </a:p>
        </p:txBody>
      </p:sp>
    </p:spTree>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56D498-E578-4B84-BE65-9A34D8013D17}"/>
              </a:ext>
            </a:extLst>
          </p:cNvPr>
          <p:cNvSpPr>
            <a:spLocks noGrp="1"/>
          </p:cNvSpPr>
          <p:nvPr>
            <p:ph type="title"/>
          </p:nvPr>
        </p:nvSpPr>
        <p:spPr/>
        <p:txBody>
          <a:bodyPr/>
          <a:lstStyle/>
          <a:p>
            <a:r>
              <a:rPr lang="en-US" dirty="0"/>
              <a:t>District 5495 Website</a:t>
            </a:r>
          </a:p>
        </p:txBody>
      </p:sp>
      <p:sp>
        <p:nvSpPr>
          <p:cNvPr id="3" name="Content Placeholder 2">
            <a:extLst>
              <a:ext uri="{FF2B5EF4-FFF2-40B4-BE49-F238E27FC236}">
                <a16:creationId xmlns:a16="http://schemas.microsoft.com/office/drawing/2014/main" id="{61C45DFC-3477-40B5-9BA0-E9E5F9E4CD47}"/>
              </a:ext>
            </a:extLst>
          </p:cNvPr>
          <p:cNvSpPr>
            <a:spLocks noGrp="1"/>
          </p:cNvSpPr>
          <p:nvPr>
            <p:ph idx="1"/>
          </p:nvPr>
        </p:nvSpPr>
        <p:spPr/>
        <p:txBody>
          <a:bodyPr/>
          <a:lstStyle/>
          <a:p>
            <a:r>
              <a:rPr lang="en-US" sz="3600" dirty="0"/>
              <a:t>               </a:t>
            </a:r>
            <a:r>
              <a:rPr lang="en-US" sz="3600" b="1" dirty="0">
                <a:hlinkClick r:id="rId3"/>
              </a:rPr>
              <a:t>www.rotary5495.org</a:t>
            </a:r>
            <a:endParaRPr lang="en-US" sz="3600" b="1" dirty="0"/>
          </a:p>
          <a:p>
            <a:pPr algn="ctr"/>
            <a:r>
              <a:rPr lang="en-US" sz="3600" b="1" dirty="0">
                <a:hlinkClick r:id="rId4"/>
              </a:rPr>
              <a:t>gdalegray@gmail.com</a:t>
            </a:r>
            <a:endParaRPr lang="en-US" sz="3600" b="1" dirty="0"/>
          </a:p>
          <a:p>
            <a:pPr algn="ctr"/>
            <a:r>
              <a:rPr lang="en-US" sz="3600" b="1" dirty="0"/>
              <a:t>Global Grants Chair</a:t>
            </a:r>
          </a:p>
          <a:p>
            <a:pPr algn="ctr"/>
            <a:r>
              <a:rPr lang="en-US" sz="3600" b="1" dirty="0"/>
              <a:t>Grantologist</a:t>
            </a:r>
          </a:p>
          <a:p>
            <a:pPr algn="ctr"/>
            <a:r>
              <a:rPr lang="en-US" sz="3600" b="1" dirty="0"/>
              <a:t>TRF Cadre Member</a:t>
            </a:r>
          </a:p>
        </p:txBody>
      </p:sp>
    </p:spTree>
    <p:extLst>
      <p:ext uri="{BB962C8B-B14F-4D97-AF65-F5344CB8AC3E}">
        <p14:creationId xmlns:p14="http://schemas.microsoft.com/office/powerpoint/2010/main" val="1585650298"/>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684735" y="1714501"/>
            <a:ext cx="5829300" cy="1371599"/>
          </a:xfrm>
        </p:spPr>
        <p:txBody>
          <a:bodyPr/>
          <a:lstStyle/>
          <a:p>
            <a:r>
              <a:rPr lang="en-US" sz="4950" dirty="0">
                <a:solidFill>
                  <a:srgbClr val="C00000"/>
                </a:solidFill>
              </a:rPr>
              <a:t>         </a:t>
            </a:r>
            <a:r>
              <a:rPr lang="en-US" sz="3600" i="1" dirty="0">
                <a:solidFill>
                  <a:srgbClr val="C00000"/>
                </a:solidFill>
              </a:rPr>
              <a:t>Questions</a:t>
            </a:r>
            <a:r>
              <a:rPr lang="en-US" sz="4950" i="1" dirty="0">
                <a:solidFill>
                  <a:srgbClr val="C00000"/>
                </a:solidFill>
              </a:rPr>
              <a:t>?   </a:t>
            </a:r>
          </a:p>
        </p:txBody>
      </p:sp>
    </p:spTree>
    <p:extLst>
      <p:ext uri="{BB962C8B-B14F-4D97-AF65-F5344CB8AC3E}">
        <p14:creationId xmlns:p14="http://schemas.microsoft.com/office/powerpoint/2010/main" val="2355600231"/>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5" name="Rectangle 1">
            <a:extLst>
              <a:ext uri="{FF2B5EF4-FFF2-40B4-BE49-F238E27FC236}">
                <a16:creationId xmlns:a16="http://schemas.microsoft.com/office/drawing/2014/main" id="{A85CB0B1-F1AB-4468-87C5-489B120595DC}"/>
              </a:ext>
            </a:extLst>
          </p:cNvPr>
          <p:cNvSpPr>
            <a:spLocks noChangeArrowheads="1"/>
          </p:cNvSpPr>
          <p:nvPr/>
        </p:nvSpPr>
        <p:spPr bwMode="auto">
          <a:xfrm>
            <a:off x="646113" y="1143000"/>
            <a:ext cx="7477125" cy="468153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lstStyle>
            <a:lvl1pPr marL="558800" indent="-555625">
              <a:tabLst>
                <a:tab pos="1282700" algn="l"/>
                <a:tab pos="2006600" algn="l"/>
                <a:tab pos="2730500" algn="l"/>
                <a:tab pos="3452813" algn="l"/>
                <a:tab pos="4176713" algn="l"/>
                <a:tab pos="4902200" algn="l"/>
                <a:tab pos="5626100" algn="l"/>
                <a:tab pos="6350000" algn="l"/>
                <a:tab pos="7073900" algn="l"/>
                <a:tab pos="7796213" algn="l"/>
              </a:tabLst>
              <a:defRPr>
                <a:solidFill>
                  <a:srgbClr val="000000"/>
                </a:solidFill>
                <a:latin typeface="Arial" panose="020B0604020202020204" pitchFamily="34" charset="0"/>
                <a:ea typeface="Microsoft YaHei" panose="020B0503020204020204" pitchFamily="34" charset="-122"/>
              </a:defRPr>
            </a:lvl1pPr>
            <a:lvl2pPr>
              <a:tabLst>
                <a:tab pos="1282700" algn="l"/>
                <a:tab pos="2006600" algn="l"/>
                <a:tab pos="2730500" algn="l"/>
                <a:tab pos="3452813" algn="l"/>
                <a:tab pos="4176713" algn="l"/>
                <a:tab pos="4902200" algn="l"/>
                <a:tab pos="5626100" algn="l"/>
                <a:tab pos="6350000" algn="l"/>
                <a:tab pos="7073900" algn="l"/>
                <a:tab pos="7796213" algn="l"/>
              </a:tabLst>
              <a:defRPr>
                <a:solidFill>
                  <a:srgbClr val="000000"/>
                </a:solidFill>
                <a:latin typeface="Arial" panose="020B0604020202020204" pitchFamily="34" charset="0"/>
                <a:ea typeface="Microsoft YaHei" panose="020B0503020204020204" pitchFamily="34" charset="-122"/>
              </a:defRPr>
            </a:lvl2pPr>
            <a:lvl3pPr>
              <a:tabLst>
                <a:tab pos="1282700" algn="l"/>
                <a:tab pos="2006600" algn="l"/>
                <a:tab pos="2730500" algn="l"/>
                <a:tab pos="3452813" algn="l"/>
                <a:tab pos="4176713" algn="l"/>
                <a:tab pos="4902200" algn="l"/>
                <a:tab pos="5626100" algn="l"/>
                <a:tab pos="6350000" algn="l"/>
                <a:tab pos="7073900" algn="l"/>
                <a:tab pos="7796213" algn="l"/>
              </a:tabLst>
              <a:defRPr>
                <a:solidFill>
                  <a:srgbClr val="000000"/>
                </a:solidFill>
                <a:latin typeface="Arial" panose="020B0604020202020204" pitchFamily="34" charset="0"/>
                <a:ea typeface="Microsoft YaHei" panose="020B0503020204020204" pitchFamily="34" charset="-122"/>
              </a:defRPr>
            </a:lvl3pPr>
            <a:lvl4pPr>
              <a:tabLst>
                <a:tab pos="1282700" algn="l"/>
                <a:tab pos="2006600" algn="l"/>
                <a:tab pos="2730500" algn="l"/>
                <a:tab pos="3452813" algn="l"/>
                <a:tab pos="4176713" algn="l"/>
                <a:tab pos="4902200" algn="l"/>
                <a:tab pos="5626100" algn="l"/>
                <a:tab pos="6350000" algn="l"/>
                <a:tab pos="7073900" algn="l"/>
                <a:tab pos="7796213" algn="l"/>
              </a:tabLst>
              <a:defRPr>
                <a:solidFill>
                  <a:srgbClr val="000000"/>
                </a:solidFill>
                <a:latin typeface="Arial" panose="020B0604020202020204" pitchFamily="34" charset="0"/>
                <a:ea typeface="Microsoft YaHei" panose="020B0503020204020204" pitchFamily="34" charset="-122"/>
              </a:defRPr>
            </a:lvl4pPr>
            <a:lvl5pPr>
              <a:tabLst>
                <a:tab pos="1282700" algn="l"/>
                <a:tab pos="2006600" algn="l"/>
                <a:tab pos="2730500" algn="l"/>
                <a:tab pos="3452813" algn="l"/>
                <a:tab pos="4176713" algn="l"/>
                <a:tab pos="4902200" algn="l"/>
                <a:tab pos="5626100" algn="l"/>
                <a:tab pos="6350000" algn="l"/>
                <a:tab pos="7073900" algn="l"/>
                <a:tab pos="7796213" algn="l"/>
              </a:tabLst>
              <a:defRPr>
                <a:solidFill>
                  <a:srgbClr val="000000"/>
                </a:solidFill>
                <a:latin typeface="Arial" panose="020B0604020202020204" pitchFamily="34" charset="0"/>
                <a:ea typeface="Microsoft YaHei" panose="020B0503020204020204" pitchFamily="34" charset="-122"/>
              </a:defRPr>
            </a:lvl5pPr>
            <a:lvl6pPr marL="25146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1282700" algn="l"/>
                <a:tab pos="2006600" algn="l"/>
                <a:tab pos="2730500" algn="l"/>
                <a:tab pos="3452813" algn="l"/>
                <a:tab pos="4176713" algn="l"/>
                <a:tab pos="4902200" algn="l"/>
                <a:tab pos="5626100" algn="l"/>
                <a:tab pos="6350000" algn="l"/>
                <a:tab pos="7073900" algn="l"/>
                <a:tab pos="7796213" algn="l"/>
              </a:tabLst>
              <a:defRPr>
                <a:solidFill>
                  <a:srgbClr val="000000"/>
                </a:solidFill>
                <a:latin typeface="Arial" panose="020B0604020202020204" pitchFamily="34" charset="0"/>
                <a:ea typeface="Microsoft YaHei" panose="020B0503020204020204" pitchFamily="34" charset="-122"/>
              </a:defRPr>
            </a:lvl6pPr>
            <a:lvl7pPr marL="29718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1282700" algn="l"/>
                <a:tab pos="2006600" algn="l"/>
                <a:tab pos="2730500" algn="l"/>
                <a:tab pos="3452813" algn="l"/>
                <a:tab pos="4176713" algn="l"/>
                <a:tab pos="4902200" algn="l"/>
                <a:tab pos="5626100" algn="l"/>
                <a:tab pos="6350000" algn="l"/>
                <a:tab pos="7073900" algn="l"/>
                <a:tab pos="7796213" algn="l"/>
              </a:tabLst>
              <a:defRPr>
                <a:solidFill>
                  <a:srgbClr val="000000"/>
                </a:solidFill>
                <a:latin typeface="Arial" panose="020B0604020202020204" pitchFamily="34" charset="0"/>
                <a:ea typeface="Microsoft YaHei" panose="020B0503020204020204" pitchFamily="34" charset="-122"/>
              </a:defRPr>
            </a:lvl7pPr>
            <a:lvl8pPr marL="34290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1282700" algn="l"/>
                <a:tab pos="2006600" algn="l"/>
                <a:tab pos="2730500" algn="l"/>
                <a:tab pos="3452813" algn="l"/>
                <a:tab pos="4176713" algn="l"/>
                <a:tab pos="4902200" algn="l"/>
                <a:tab pos="5626100" algn="l"/>
                <a:tab pos="6350000" algn="l"/>
                <a:tab pos="7073900" algn="l"/>
                <a:tab pos="7796213" algn="l"/>
              </a:tabLst>
              <a:defRPr>
                <a:solidFill>
                  <a:srgbClr val="000000"/>
                </a:solidFill>
                <a:latin typeface="Arial" panose="020B0604020202020204" pitchFamily="34" charset="0"/>
                <a:ea typeface="Microsoft YaHei" panose="020B0503020204020204" pitchFamily="34" charset="-122"/>
              </a:defRPr>
            </a:lvl8pPr>
            <a:lvl9pPr marL="38862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1282700" algn="l"/>
                <a:tab pos="2006600" algn="l"/>
                <a:tab pos="2730500" algn="l"/>
                <a:tab pos="3452813" algn="l"/>
                <a:tab pos="4176713" algn="l"/>
                <a:tab pos="4902200" algn="l"/>
                <a:tab pos="5626100" algn="l"/>
                <a:tab pos="6350000" algn="l"/>
                <a:tab pos="7073900" algn="l"/>
                <a:tab pos="7796213" algn="l"/>
              </a:tabLst>
              <a:defRPr>
                <a:solidFill>
                  <a:srgbClr val="000000"/>
                </a:solidFill>
                <a:latin typeface="Arial" panose="020B0604020202020204" pitchFamily="34" charset="0"/>
                <a:ea typeface="Microsoft YaHei" panose="020B0503020204020204" pitchFamily="34" charset="-122"/>
              </a:defRPr>
            </a:lvl9pPr>
          </a:lstStyle>
          <a:p>
            <a:pPr hangingPunct="1">
              <a:lnSpc>
                <a:spcPct val="100000"/>
              </a:lnSpc>
              <a:spcBef>
                <a:spcPts val="638"/>
              </a:spcBef>
              <a:buClr>
                <a:srgbClr val="585858"/>
              </a:buClr>
              <a:buFont typeface="Arial" panose="020B0604020202020204" pitchFamily="34" charset="0"/>
              <a:buChar char="•"/>
            </a:pPr>
            <a:r>
              <a:rPr lang="en-US" altLang="en-US" sz="2800" dirty="0">
                <a:latin typeface="Georgia" panose="02040502050405020303" pitchFamily="18" charset="0"/>
              </a:rPr>
              <a:t>Requires a partner club in another country</a:t>
            </a:r>
          </a:p>
          <a:p>
            <a:pPr hangingPunct="1">
              <a:lnSpc>
                <a:spcPct val="100000"/>
              </a:lnSpc>
              <a:spcBef>
                <a:spcPts val="638"/>
              </a:spcBef>
              <a:buClr>
                <a:srgbClr val="585858"/>
              </a:buClr>
              <a:buFont typeface="Arial" panose="020B0604020202020204" pitchFamily="34" charset="0"/>
              <a:buChar char="•"/>
            </a:pPr>
            <a:r>
              <a:rPr lang="en-US" altLang="en-US" sz="2800" dirty="0">
                <a:latin typeface="Georgia" panose="02040502050405020303" pitchFamily="18" charset="0"/>
              </a:rPr>
              <a:t>Aligns with one of the six Areas of Focus</a:t>
            </a:r>
          </a:p>
          <a:p>
            <a:pPr hangingPunct="1">
              <a:lnSpc>
                <a:spcPct val="100000"/>
              </a:lnSpc>
              <a:spcBef>
                <a:spcPts val="638"/>
              </a:spcBef>
              <a:buClr>
                <a:srgbClr val="585858"/>
              </a:buClr>
              <a:buFont typeface="Arial" panose="020B0604020202020204" pitchFamily="34" charset="0"/>
              <a:buChar char="•"/>
            </a:pPr>
            <a:r>
              <a:rPr lang="en-US" altLang="en-US" sz="2800" dirty="0">
                <a:latin typeface="Georgia" panose="02040502050405020303" pitchFamily="18" charset="0"/>
              </a:rPr>
              <a:t>Includes active community and Rotarian participation</a:t>
            </a:r>
          </a:p>
          <a:p>
            <a:pPr hangingPunct="1">
              <a:lnSpc>
                <a:spcPct val="100000"/>
              </a:lnSpc>
              <a:spcBef>
                <a:spcPts val="638"/>
              </a:spcBef>
              <a:buClr>
                <a:srgbClr val="585858"/>
              </a:buClr>
              <a:buFont typeface="Arial" panose="020B0604020202020204" pitchFamily="34" charset="0"/>
              <a:buChar char="•"/>
            </a:pPr>
            <a:r>
              <a:rPr lang="en-US" altLang="en-US" sz="2800" dirty="0">
                <a:latin typeface="Georgia" panose="02040502050405020303" pitchFamily="18" charset="0"/>
              </a:rPr>
              <a:t>Has long-term, sustainable benefits</a:t>
            </a:r>
          </a:p>
          <a:p>
            <a:pPr hangingPunct="1">
              <a:lnSpc>
                <a:spcPct val="100000"/>
              </a:lnSpc>
              <a:spcBef>
                <a:spcPts val="638"/>
              </a:spcBef>
              <a:buClr>
                <a:srgbClr val="585858"/>
              </a:buClr>
              <a:buFont typeface="Arial" panose="020B0604020202020204" pitchFamily="34" charset="0"/>
              <a:buChar char="•"/>
            </a:pPr>
            <a:r>
              <a:rPr lang="en-US" altLang="en-US" sz="2800" dirty="0">
                <a:latin typeface="Georgia" panose="02040502050405020303" pitchFamily="18" charset="0"/>
              </a:rPr>
              <a:t>Has measurable results</a:t>
            </a:r>
          </a:p>
          <a:p>
            <a:pPr hangingPunct="1">
              <a:lnSpc>
                <a:spcPct val="100000"/>
              </a:lnSpc>
              <a:spcBef>
                <a:spcPts val="638"/>
              </a:spcBef>
              <a:buClr>
                <a:srgbClr val="585858"/>
              </a:buClr>
              <a:buFont typeface="Arial" panose="020B0604020202020204" pitchFamily="34" charset="0"/>
              <a:buChar char="•"/>
            </a:pPr>
            <a:r>
              <a:rPr lang="en-US" altLang="en-US" sz="2800" dirty="0">
                <a:latin typeface="Georgia" panose="02040502050405020303" pitchFamily="18" charset="0"/>
              </a:rPr>
              <a:t>Has a total budget of at least $30,000 </a:t>
            </a:r>
            <a:r>
              <a:rPr lang="en-US" altLang="en-US" sz="2000" dirty="0">
                <a:latin typeface="Georgia" panose="02040502050405020303" pitchFamily="18" charset="0"/>
              </a:rPr>
              <a:t>(includes matching contributions from District and World Fund)</a:t>
            </a:r>
          </a:p>
        </p:txBody>
      </p:sp>
      <p:sp>
        <p:nvSpPr>
          <p:cNvPr id="11266" name="Rectangle 2">
            <a:extLst>
              <a:ext uri="{FF2B5EF4-FFF2-40B4-BE49-F238E27FC236}">
                <a16:creationId xmlns:a16="http://schemas.microsoft.com/office/drawing/2014/main" id="{B05342A1-768B-418F-9D88-660E555BB31A}"/>
              </a:ext>
            </a:extLst>
          </p:cNvPr>
          <p:cNvSpPr>
            <a:spLocks noChangeArrowheads="1"/>
          </p:cNvSpPr>
          <p:nvPr/>
        </p:nvSpPr>
        <p:spPr bwMode="auto">
          <a:xfrm>
            <a:off x="188913" y="225425"/>
            <a:ext cx="8763000" cy="8747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nchor="ctr"/>
          <a:lstStyle>
            <a:lvl1pPr>
              <a:tabLst>
                <a:tab pos="723900" algn="l"/>
                <a:tab pos="1447800" algn="l"/>
                <a:tab pos="2171700" algn="l"/>
                <a:tab pos="2894013" algn="l"/>
                <a:tab pos="3617913" algn="l"/>
                <a:tab pos="4343400" algn="l"/>
                <a:tab pos="5067300" algn="l"/>
                <a:tab pos="5791200" algn="l"/>
                <a:tab pos="6515100" algn="l"/>
                <a:tab pos="7237413" algn="l"/>
                <a:tab pos="7961313" algn="l"/>
                <a:tab pos="8686800" algn="l"/>
              </a:tabLst>
              <a:defRPr>
                <a:solidFill>
                  <a:srgbClr val="000000"/>
                </a:solidFill>
                <a:latin typeface="Arial" panose="020B0604020202020204" pitchFamily="34" charset="0"/>
                <a:ea typeface="Microsoft YaHei" panose="020B0503020204020204" pitchFamily="34" charset="-122"/>
              </a:defRPr>
            </a:lvl1pPr>
            <a:lvl2pPr>
              <a:tabLst>
                <a:tab pos="723900" algn="l"/>
                <a:tab pos="1447800" algn="l"/>
                <a:tab pos="2171700" algn="l"/>
                <a:tab pos="2894013" algn="l"/>
                <a:tab pos="3617913" algn="l"/>
                <a:tab pos="4343400" algn="l"/>
                <a:tab pos="5067300" algn="l"/>
                <a:tab pos="5791200" algn="l"/>
                <a:tab pos="6515100" algn="l"/>
                <a:tab pos="7237413" algn="l"/>
                <a:tab pos="7961313" algn="l"/>
                <a:tab pos="8686800" algn="l"/>
              </a:tabLst>
              <a:defRPr>
                <a:solidFill>
                  <a:srgbClr val="000000"/>
                </a:solidFill>
                <a:latin typeface="Arial" panose="020B0604020202020204" pitchFamily="34" charset="0"/>
                <a:ea typeface="Microsoft YaHei" panose="020B0503020204020204" pitchFamily="34" charset="-122"/>
              </a:defRPr>
            </a:lvl2pPr>
            <a:lvl3pPr>
              <a:tabLst>
                <a:tab pos="723900" algn="l"/>
                <a:tab pos="1447800" algn="l"/>
                <a:tab pos="2171700" algn="l"/>
                <a:tab pos="2894013" algn="l"/>
                <a:tab pos="3617913" algn="l"/>
                <a:tab pos="4343400" algn="l"/>
                <a:tab pos="5067300" algn="l"/>
                <a:tab pos="5791200" algn="l"/>
                <a:tab pos="6515100" algn="l"/>
                <a:tab pos="7237413" algn="l"/>
                <a:tab pos="7961313" algn="l"/>
                <a:tab pos="8686800" algn="l"/>
              </a:tabLst>
              <a:defRPr>
                <a:solidFill>
                  <a:srgbClr val="000000"/>
                </a:solidFill>
                <a:latin typeface="Arial" panose="020B0604020202020204" pitchFamily="34" charset="0"/>
                <a:ea typeface="Microsoft YaHei" panose="020B0503020204020204" pitchFamily="34" charset="-122"/>
              </a:defRPr>
            </a:lvl3pPr>
            <a:lvl4pPr>
              <a:tabLst>
                <a:tab pos="723900" algn="l"/>
                <a:tab pos="1447800" algn="l"/>
                <a:tab pos="2171700" algn="l"/>
                <a:tab pos="2894013" algn="l"/>
                <a:tab pos="3617913" algn="l"/>
                <a:tab pos="4343400" algn="l"/>
                <a:tab pos="5067300" algn="l"/>
                <a:tab pos="5791200" algn="l"/>
                <a:tab pos="6515100" algn="l"/>
                <a:tab pos="7237413" algn="l"/>
                <a:tab pos="7961313" algn="l"/>
                <a:tab pos="8686800" algn="l"/>
              </a:tabLst>
              <a:defRPr>
                <a:solidFill>
                  <a:srgbClr val="000000"/>
                </a:solidFill>
                <a:latin typeface="Arial" panose="020B0604020202020204" pitchFamily="34" charset="0"/>
                <a:ea typeface="Microsoft YaHei" panose="020B0503020204020204" pitchFamily="34" charset="-122"/>
              </a:defRPr>
            </a:lvl4pPr>
            <a:lvl5pPr>
              <a:tabLst>
                <a:tab pos="723900" algn="l"/>
                <a:tab pos="1447800" algn="l"/>
                <a:tab pos="2171700" algn="l"/>
                <a:tab pos="2894013" algn="l"/>
                <a:tab pos="3617913" algn="l"/>
                <a:tab pos="4343400" algn="l"/>
                <a:tab pos="5067300" algn="l"/>
                <a:tab pos="5791200" algn="l"/>
                <a:tab pos="6515100" algn="l"/>
                <a:tab pos="7237413" algn="l"/>
                <a:tab pos="7961313" algn="l"/>
                <a:tab pos="8686800" algn="l"/>
              </a:tabLst>
              <a:defRPr>
                <a:solidFill>
                  <a:srgbClr val="000000"/>
                </a:solidFill>
                <a:latin typeface="Arial" panose="020B0604020202020204" pitchFamily="34" charset="0"/>
                <a:ea typeface="Microsoft YaHei" panose="020B0503020204020204" pitchFamily="34" charset="-122"/>
              </a:defRPr>
            </a:lvl5pPr>
            <a:lvl6pPr marL="25146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4013" algn="l"/>
                <a:tab pos="3617913" algn="l"/>
                <a:tab pos="4343400" algn="l"/>
                <a:tab pos="5067300" algn="l"/>
                <a:tab pos="5791200" algn="l"/>
                <a:tab pos="6515100" algn="l"/>
                <a:tab pos="7237413" algn="l"/>
                <a:tab pos="7961313" algn="l"/>
                <a:tab pos="8686800" algn="l"/>
              </a:tabLst>
              <a:defRPr>
                <a:solidFill>
                  <a:srgbClr val="000000"/>
                </a:solidFill>
                <a:latin typeface="Arial" panose="020B0604020202020204" pitchFamily="34" charset="0"/>
                <a:ea typeface="Microsoft YaHei" panose="020B0503020204020204" pitchFamily="34" charset="-122"/>
              </a:defRPr>
            </a:lvl6pPr>
            <a:lvl7pPr marL="29718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4013" algn="l"/>
                <a:tab pos="3617913" algn="l"/>
                <a:tab pos="4343400" algn="l"/>
                <a:tab pos="5067300" algn="l"/>
                <a:tab pos="5791200" algn="l"/>
                <a:tab pos="6515100" algn="l"/>
                <a:tab pos="7237413" algn="l"/>
                <a:tab pos="7961313" algn="l"/>
                <a:tab pos="8686800" algn="l"/>
              </a:tabLst>
              <a:defRPr>
                <a:solidFill>
                  <a:srgbClr val="000000"/>
                </a:solidFill>
                <a:latin typeface="Arial" panose="020B0604020202020204" pitchFamily="34" charset="0"/>
                <a:ea typeface="Microsoft YaHei" panose="020B0503020204020204" pitchFamily="34" charset="-122"/>
              </a:defRPr>
            </a:lvl7pPr>
            <a:lvl8pPr marL="34290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4013" algn="l"/>
                <a:tab pos="3617913" algn="l"/>
                <a:tab pos="4343400" algn="l"/>
                <a:tab pos="5067300" algn="l"/>
                <a:tab pos="5791200" algn="l"/>
                <a:tab pos="6515100" algn="l"/>
                <a:tab pos="7237413" algn="l"/>
                <a:tab pos="7961313" algn="l"/>
                <a:tab pos="8686800" algn="l"/>
              </a:tabLst>
              <a:defRPr>
                <a:solidFill>
                  <a:srgbClr val="000000"/>
                </a:solidFill>
                <a:latin typeface="Arial" panose="020B0604020202020204" pitchFamily="34" charset="0"/>
                <a:ea typeface="Microsoft YaHei" panose="020B0503020204020204" pitchFamily="34" charset="-122"/>
              </a:defRPr>
            </a:lvl8pPr>
            <a:lvl9pPr marL="38862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4013" algn="l"/>
                <a:tab pos="3617913" algn="l"/>
                <a:tab pos="4343400" algn="l"/>
                <a:tab pos="5067300" algn="l"/>
                <a:tab pos="5791200" algn="l"/>
                <a:tab pos="6515100" algn="l"/>
                <a:tab pos="7237413" algn="l"/>
                <a:tab pos="7961313" algn="l"/>
                <a:tab pos="8686800" algn="l"/>
              </a:tabLst>
              <a:defRPr>
                <a:solidFill>
                  <a:srgbClr val="000000"/>
                </a:solidFill>
                <a:latin typeface="Arial" panose="020B0604020202020204" pitchFamily="34" charset="0"/>
                <a:ea typeface="Microsoft YaHei" panose="020B0503020204020204" pitchFamily="34" charset="-122"/>
              </a:defRPr>
            </a:lvl9pPr>
          </a:lstStyle>
          <a:p>
            <a:pPr hangingPunct="1">
              <a:lnSpc>
                <a:spcPct val="80000"/>
              </a:lnSpc>
            </a:pPr>
            <a:r>
              <a:rPr lang="en-US" altLang="en-US" sz="3600" b="1" dirty="0">
                <a:solidFill>
                  <a:schemeClr val="accent2"/>
                </a:solidFill>
                <a:latin typeface="Arial Narrow Bold" charset="0"/>
              </a:rPr>
              <a:t>FEATURES OF A </a:t>
            </a:r>
            <a:r>
              <a:rPr lang="en-US" altLang="en-US" sz="3600" b="1" u="sng" dirty="0">
                <a:solidFill>
                  <a:schemeClr val="accent2"/>
                </a:solidFill>
                <a:latin typeface="Arial Narrow Bold" charset="0"/>
              </a:rPr>
              <a:t>GLOBAL GRANT</a:t>
            </a: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tags/tag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00"/>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19993</TotalTime>
  <Words>6683</Words>
  <Application>Microsoft Macintosh PowerPoint</Application>
  <PresentationFormat>On-screen Show (4:3)</PresentationFormat>
  <Paragraphs>935</Paragraphs>
  <Slides>87</Slides>
  <Notes>58</Notes>
  <HiddenSlides>0</HiddenSlides>
  <MMClips>0</MMClips>
  <ScaleCrop>false</ScaleCrop>
  <HeadingPairs>
    <vt:vector size="6" baseType="variant">
      <vt:variant>
        <vt:lpstr>Fonts Used</vt:lpstr>
      </vt:variant>
      <vt:variant>
        <vt:i4>8</vt:i4>
      </vt:variant>
      <vt:variant>
        <vt:lpstr>Theme</vt:lpstr>
      </vt:variant>
      <vt:variant>
        <vt:i4>2</vt:i4>
      </vt:variant>
      <vt:variant>
        <vt:lpstr>Slide Titles</vt:lpstr>
      </vt:variant>
      <vt:variant>
        <vt:i4>87</vt:i4>
      </vt:variant>
    </vt:vector>
  </HeadingPairs>
  <TitlesOfParts>
    <vt:vector size="97" baseType="lpstr">
      <vt:lpstr>Arial</vt:lpstr>
      <vt:lpstr>Arial Narrow</vt:lpstr>
      <vt:lpstr>Arial Narrow Bold</vt:lpstr>
      <vt:lpstr>Calibri</vt:lpstr>
      <vt:lpstr>Georgia</vt:lpstr>
      <vt:lpstr>Symbol</vt:lpstr>
      <vt:lpstr>Times New Roman</vt:lpstr>
      <vt:lpstr>Wingdings</vt:lpstr>
      <vt:lpstr>Default Design</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Two sources of  TRF $ for Grants</vt:lpstr>
      <vt:lpstr>PowerPoint Presentation</vt:lpstr>
      <vt:lpstr>PowerPoint Presentation</vt:lpstr>
      <vt:lpstr>PowerPoint Presentation</vt:lpstr>
      <vt:lpstr>How Can My Club Qualify for Grants?</vt:lpstr>
      <vt:lpstr>PowerPoint Presentation</vt:lpstr>
      <vt:lpstr>Requirement Two:  STEWARDSHIP</vt:lpstr>
      <vt:lpstr>PowerPoint Presentation</vt:lpstr>
      <vt:lpstr>MOU – Club Qualification</vt:lpstr>
      <vt:lpstr>MOU – Club Officer Responsibilities </vt:lpstr>
      <vt:lpstr>Conflict of Interest</vt:lpstr>
      <vt:lpstr>MOU – Financial Management Plan </vt:lpstr>
      <vt:lpstr>MOU – Bank Account Requirements </vt:lpstr>
      <vt:lpstr>MOU – Report on Use of Grant Funds </vt:lpstr>
      <vt:lpstr>MOU – Document Retention </vt:lpstr>
      <vt:lpstr>MOU –Reporting Misuse of Grant Funds </vt:lpstr>
      <vt:lpstr>District Addendum to M.O.U.</vt:lpstr>
      <vt:lpstr>Important  ”Must Reads”</vt:lpstr>
      <vt:lpstr>Session 2</vt:lpstr>
      <vt:lpstr>DISTRICT GRANTS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Session 3</vt:lpstr>
      <vt:lpstr> Global Grants</vt:lpstr>
      <vt:lpstr>PowerPoint Presentation</vt:lpstr>
      <vt:lpstr>Global Grant projects must align with an Area of Focus:</vt:lpstr>
      <vt:lpstr>PowerPoint Presentation</vt:lpstr>
      <vt:lpstr>Community Needs Assessment (NOT AN OPTION)</vt:lpstr>
      <vt:lpstr>Rotary is focused on Behavior Change</vt:lpstr>
      <vt:lpstr>Resource: Community Assessment Tools manual</vt:lpstr>
      <vt:lpstr>Project Planning</vt:lpstr>
      <vt:lpstr>Creating a Budget</vt:lpstr>
      <vt:lpstr>PowerPoint Presentation</vt:lpstr>
      <vt:lpstr>Request for DDF</vt:lpstr>
      <vt:lpstr>Conflicts of Interest</vt:lpstr>
      <vt:lpstr>Summary of Successful Global Grant Projects</vt:lpstr>
      <vt:lpstr>Part 3.2 Okay Now You are Ready to Apply for a Global Grant</vt:lpstr>
      <vt:lpstr> Global Grant Process </vt:lpstr>
      <vt:lpstr>Cash Guidelines</vt:lpstr>
      <vt:lpstr>Submit for approval to TRF</vt:lpstr>
      <vt:lpstr>  Part 3.3   Implementation  Oversight and Reporting</vt:lpstr>
      <vt:lpstr>Financial Management Plan as required in M.O.U. </vt:lpstr>
      <vt:lpstr>PowerPoint Presentation</vt:lpstr>
      <vt:lpstr>Record Keeping: Document Retention</vt:lpstr>
      <vt:lpstr>Types of Documents to Keep</vt:lpstr>
      <vt:lpstr>Global Grant Reports  to TRF </vt:lpstr>
      <vt:lpstr>Global Grant Report Content</vt:lpstr>
      <vt:lpstr>PowerPoint Presentation</vt:lpstr>
      <vt:lpstr>Global Grant Resources </vt:lpstr>
      <vt:lpstr>PowerPoint Presentation</vt:lpstr>
      <vt:lpstr>District 5495 Website</vt:lpstr>
      <vt:lpstr>PowerPoint Presentation</vt:lpstr>
    </vt:vector>
  </TitlesOfParts>
  <Company>Rotary International</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District Rotary Foundation Grant Management Seminar</dc:title>
  <dc:creator>KouameK</dc:creator>
  <cp:lastModifiedBy>Charlie Tegarden</cp:lastModifiedBy>
  <cp:revision>974</cp:revision>
  <cp:lastPrinted>2015-01-10T21:04:33Z</cp:lastPrinted>
  <dcterms:created xsi:type="dcterms:W3CDTF">2009-07-09T16:00:40Z</dcterms:created>
  <dcterms:modified xsi:type="dcterms:W3CDTF">2023-03-04T14:54:35Z</dcterms:modified>
</cp:coreProperties>
</file>