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8" r:id="rId3"/>
    <p:sldId id="257" r:id="rId4"/>
    <p:sldId id="260" r:id="rId5"/>
    <p:sldId id="261" r:id="rId6"/>
    <p:sldId id="262" r:id="rId7"/>
    <p:sldId id="263" r:id="rId8"/>
    <p:sldId id="264" r:id="rId9"/>
    <p:sldId id="258" r:id="rId10"/>
    <p:sldId id="259" r:id="rId11"/>
    <p:sldId id="265" r:id="rId12"/>
    <p:sldId id="266" r:id="rId13"/>
    <p:sldId id="267" r:id="rId14"/>
  </p:sldIdLst>
  <p:sldSz cx="9144000" cy="6858000" type="letter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fld id="{8EADE389-027B-4709-B8A9-8FFFA4C470EE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A73F0448-1711-49B2-855E-5BCA36A60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3158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DE389-027B-4709-B8A9-8FFFA4C470EE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F0448-1711-49B2-855E-5BCA36A60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445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200" b="1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DE389-027B-4709-B8A9-8FFFA4C470EE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F0448-1711-49B2-855E-5BCA36A607A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36830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DE389-027B-4709-B8A9-8FFFA4C470EE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F0448-1711-49B2-855E-5BCA36A60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38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DE389-027B-4709-B8A9-8FFFA4C470EE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F0448-1711-49B2-855E-5BCA36A60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63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DE389-027B-4709-B8A9-8FFFA4C470EE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F0448-1711-49B2-855E-5BCA36A60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0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DE389-027B-4709-B8A9-8FFFA4C470EE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F0448-1711-49B2-855E-5BCA36A60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1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DE389-027B-4709-B8A9-8FFFA4C470EE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F0448-1711-49B2-855E-5BCA36A60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82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" y="5105400"/>
            <a:ext cx="8417859" cy="175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DE389-027B-4709-B8A9-8FFFA4C470EE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F0448-1711-49B2-855E-5BCA36A60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57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DE389-027B-4709-B8A9-8FFFA4C470EE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F0448-1711-49B2-855E-5BCA36A60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544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DE389-027B-4709-B8A9-8FFFA4C470EE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F0448-1711-49B2-855E-5BCA36A60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56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8EADE389-027B-4709-B8A9-8FFFA4C470EE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A73F0448-1711-49B2-855E-5BCA36A60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34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-7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video.search.yahoo.com/search/video?fr=mcafee&amp;p=ted+talk+golden+circle#id=19&amp;vid=461e6dd6225ab3bbe902cd109fde6071&amp;action=view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pernillesripp.com/2014/06/19/how-the-world-sees-you-matter-so-tell-your-own-story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GA_gold_panning.pn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treasure-pn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treasure-pn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2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://www.commhighered.com/2011/01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CDF97-F0B1-4FFF-8D8C-CEEFB40D37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I AM A ROTARIAN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C14133-C64D-4E26-80B5-C0FC688025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Ali Callahan</a:t>
            </a:r>
          </a:p>
          <a:p>
            <a:r>
              <a:rPr lang="en-US" dirty="0"/>
              <a:t>District Conference June 2019</a:t>
            </a:r>
          </a:p>
        </p:txBody>
      </p:sp>
    </p:spTree>
    <p:extLst>
      <p:ext uri="{BB962C8B-B14F-4D97-AF65-F5344CB8AC3E}">
        <p14:creationId xmlns:p14="http://schemas.microsoft.com/office/powerpoint/2010/main" val="1628688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34652-4D17-4844-82A0-CB2163478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>
                <a:hlinkClick r:id="rId2"/>
              </a:rPr>
              <a:t>Start With Why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6FC2B-63C1-4ABE-BCC5-A44BF7E8F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By Simon Sinek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331925-A687-49D5-8365-0EC7C6972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2" b="100000" l="200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69664" y="2127411"/>
            <a:ext cx="2681512" cy="375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163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13038-B933-40E0-8EBF-F640B4E2C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The Golden Circle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673BF9A-41E3-4353-9892-A13D107FE9EF}"/>
              </a:ext>
            </a:extLst>
          </p:cNvPr>
          <p:cNvSpPr/>
          <p:nvPr/>
        </p:nvSpPr>
        <p:spPr>
          <a:xfrm>
            <a:off x="1639131" y="1911927"/>
            <a:ext cx="5468251" cy="4821382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7187A1A-F0E6-4A0C-9043-37F0F4C7755C}"/>
              </a:ext>
            </a:extLst>
          </p:cNvPr>
          <p:cNvSpPr/>
          <p:nvPr/>
        </p:nvSpPr>
        <p:spPr>
          <a:xfrm>
            <a:off x="2539677" y="2189018"/>
            <a:ext cx="3681014" cy="3491346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BB1D3DA-D983-4737-9076-B9EE3A84772B}"/>
              </a:ext>
            </a:extLst>
          </p:cNvPr>
          <p:cNvSpPr/>
          <p:nvPr/>
        </p:nvSpPr>
        <p:spPr>
          <a:xfrm>
            <a:off x="3239331" y="2334491"/>
            <a:ext cx="2267850" cy="2189018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C00043-CF49-4A87-907D-F8FD05C32414}"/>
              </a:ext>
            </a:extLst>
          </p:cNvPr>
          <p:cNvSpPr txBox="1"/>
          <p:nvPr/>
        </p:nvSpPr>
        <p:spPr>
          <a:xfrm>
            <a:off x="3469248" y="4815408"/>
            <a:ext cx="1821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446A5C-C6DC-4B33-B312-499B02960383}"/>
              </a:ext>
            </a:extLst>
          </p:cNvPr>
          <p:cNvSpPr txBox="1"/>
          <p:nvPr/>
        </p:nvSpPr>
        <p:spPr>
          <a:xfrm>
            <a:off x="3462320" y="5996237"/>
            <a:ext cx="1821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WHAT</a:t>
            </a:r>
          </a:p>
        </p:txBody>
      </p:sp>
    </p:spTree>
    <p:extLst>
      <p:ext uri="{BB962C8B-B14F-4D97-AF65-F5344CB8AC3E}">
        <p14:creationId xmlns:p14="http://schemas.microsoft.com/office/powerpoint/2010/main" val="1551569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974E16-A639-47F5-B23F-EF35F10D61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621198" y="1495064"/>
            <a:ext cx="5429250" cy="4076700"/>
          </a:xfrm>
        </p:spPr>
      </p:pic>
    </p:spTree>
    <p:extLst>
      <p:ext uri="{BB962C8B-B14F-4D97-AF65-F5344CB8AC3E}">
        <p14:creationId xmlns:p14="http://schemas.microsoft.com/office/powerpoint/2010/main" val="2721395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84106-8D6F-44B7-A37D-961CCD5E1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Gather Your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CE0F4-A8C4-4A0B-A0D5-01FBE25B8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them as specific as possible</a:t>
            </a:r>
          </a:p>
          <a:p>
            <a:r>
              <a:rPr lang="en-US" dirty="0"/>
              <a:t>Strive for at least 3</a:t>
            </a:r>
          </a:p>
          <a:p>
            <a:r>
              <a:rPr lang="en-US" dirty="0"/>
              <a:t>Think about the details, feelings, and conversations</a:t>
            </a:r>
          </a:p>
          <a:p>
            <a:r>
              <a:rPr lang="en-US" dirty="0"/>
              <a:t>What are the lessons you’ve learned?</a:t>
            </a:r>
          </a:p>
          <a:p>
            <a:r>
              <a:rPr lang="en-US" dirty="0"/>
              <a:t>What moments have just </a:t>
            </a:r>
            <a:r>
              <a:rPr lang="en-US" i="1" dirty="0"/>
              <a:t>stuck </a:t>
            </a:r>
            <a:r>
              <a:rPr lang="en-US" dirty="0"/>
              <a:t>with you?</a:t>
            </a:r>
          </a:p>
        </p:txBody>
      </p:sp>
    </p:spTree>
    <p:extLst>
      <p:ext uri="{BB962C8B-B14F-4D97-AF65-F5344CB8AC3E}">
        <p14:creationId xmlns:p14="http://schemas.microsoft.com/office/powerpoint/2010/main" val="434081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934AC-C290-4254-A97F-53ED7986E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Identify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244A7-B521-408B-88DE-213E9469F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404" y="2064327"/>
            <a:ext cx="6446520" cy="411581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“</a:t>
            </a:r>
            <a:r>
              <a:rPr lang="en-US" i="1" dirty="0"/>
              <a:t>As you pan for your stories and share them, themes will start to emerge…one or two of those nuggets will seem to shine brighter than all the others</a:t>
            </a:r>
            <a:r>
              <a:rPr lang="en-US" dirty="0"/>
              <a:t>.”</a:t>
            </a:r>
          </a:p>
          <a:p>
            <a:pPr marL="0" indent="0">
              <a:buNone/>
            </a:pPr>
            <a:r>
              <a:rPr lang="en-US" dirty="0"/>
              <a:t>- Find Your Why by Simon Sinek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1E6039-A2A9-4F45-9B08-F6F13FB6A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892343" y="4122232"/>
            <a:ext cx="2554642" cy="205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53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513A7-06FE-49E9-A677-79C41E1BC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Your WHY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61BD1-A902-4299-AB63-1CBF27D8E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404" y="2313709"/>
            <a:ext cx="6446520" cy="38664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TO ______________ SO THAT ___________________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218DA0-2EFB-4CD2-A8A0-F6F358EFD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23308" y="3429000"/>
            <a:ext cx="2712483" cy="297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162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513A7-06FE-49E9-A677-79C41E1BC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Your WHY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61BD1-A902-4299-AB63-1CBF27D8E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404" y="2313709"/>
            <a:ext cx="6446520" cy="38664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TO ______________ SO THAT ___________________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218DA0-2EFB-4CD2-A8A0-F6F358EFD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23308" y="3429000"/>
            <a:ext cx="2712483" cy="2973385"/>
          </a:xfrm>
          <a:prstGeom prst="rect">
            <a:avLst/>
          </a:prstGeom>
        </p:spPr>
      </p:pic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B40EC105-D424-49BC-BE67-73614396EB91}"/>
              </a:ext>
            </a:extLst>
          </p:cNvPr>
          <p:cNvCxnSpPr/>
          <p:nvPr/>
        </p:nvCxnSpPr>
        <p:spPr>
          <a:xfrm rot="5400000" flipH="1" flipV="1">
            <a:off x="1295400" y="2819400"/>
            <a:ext cx="401782" cy="304800"/>
          </a:xfrm>
          <a:prstGeom prst="curvedConnector3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24FAE66F-3A11-496C-BDCF-92A5CA0F5835}"/>
              </a:ext>
            </a:extLst>
          </p:cNvPr>
          <p:cNvCxnSpPr>
            <a:cxnSpLocks/>
          </p:cNvCxnSpPr>
          <p:nvPr/>
        </p:nvCxnSpPr>
        <p:spPr>
          <a:xfrm rot="5400000">
            <a:off x="6477002" y="1967344"/>
            <a:ext cx="360219" cy="290946"/>
          </a:xfrm>
          <a:prstGeom prst="curvedConnector3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C0C1340-C3E2-4B69-9478-D304BE994DD2}"/>
              </a:ext>
            </a:extLst>
          </p:cNvPr>
          <p:cNvSpPr txBox="1"/>
          <p:nvPr/>
        </p:nvSpPr>
        <p:spPr>
          <a:xfrm>
            <a:off x="321047" y="3244152"/>
            <a:ext cx="214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radley Hand ITC" panose="03070402050302030203" pitchFamily="66" charset="0"/>
              </a:rPr>
              <a:t>contribution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E8B7FB-4A62-4C6D-8077-F7700E144325}"/>
              </a:ext>
            </a:extLst>
          </p:cNvPr>
          <p:cNvSpPr txBox="1"/>
          <p:nvPr/>
        </p:nvSpPr>
        <p:spPr>
          <a:xfrm>
            <a:off x="6070822" y="1471042"/>
            <a:ext cx="214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radley Hand ITC" panose="03070402050302030203" pitchFamily="66" charset="0"/>
              </a:rPr>
              <a:t>impact</a:t>
            </a:r>
          </a:p>
        </p:txBody>
      </p:sp>
    </p:spTree>
    <p:extLst>
      <p:ext uri="{BB962C8B-B14F-4D97-AF65-F5344CB8AC3E}">
        <p14:creationId xmlns:p14="http://schemas.microsoft.com/office/powerpoint/2010/main" val="231238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11E3A0-2FEC-41D2-B4C8-DCDD7401DD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82" t="7139"/>
          <a:stretch/>
        </p:blipFill>
        <p:spPr>
          <a:xfrm>
            <a:off x="1080655" y="240525"/>
            <a:ext cx="6581047" cy="638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184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DFD36-0E18-414D-8A6A-ADED5E875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“I Want To Give Back”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1008C9C-7EB4-48EF-BE7C-D633158CC8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3283025"/>
              </p:ext>
            </p:extLst>
          </p:nvPr>
        </p:nvGraphicFramePr>
        <p:xfrm>
          <a:off x="332509" y="1828799"/>
          <a:ext cx="7883376" cy="4253346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70844">
                  <a:extLst>
                    <a:ext uri="{9D8B030D-6E8A-4147-A177-3AD203B41FA5}">
                      <a16:colId xmlns:a16="http://schemas.microsoft.com/office/drawing/2014/main" val="3022017227"/>
                    </a:ext>
                  </a:extLst>
                </a:gridCol>
                <a:gridCol w="1970844">
                  <a:extLst>
                    <a:ext uri="{9D8B030D-6E8A-4147-A177-3AD203B41FA5}">
                      <a16:colId xmlns:a16="http://schemas.microsoft.com/office/drawing/2014/main" val="3885330284"/>
                    </a:ext>
                  </a:extLst>
                </a:gridCol>
                <a:gridCol w="1970844">
                  <a:extLst>
                    <a:ext uri="{9D8B030D-6E8A-4147-A177-3AD203B41FA5}">
                      <a16:colId xmlns:a16="http://schemas.microsoft.com/office/drawing/2014/main" val="2581963549"/>
                    </a:ext>
                  </a:extLst>
                </a:gridCol>
                <a:gridCol w="1970844">
                  <a:extLst>
                    <a:ext uri="{9D8B030D-6E8A-4147-A177-3AD203B41FA5}">
                      <a16:colId xmlns:a16="http://schemas.microsoft.com/office/drawing/2014/main" val="850866922"/>
                    </a:ext>
                  </a:extLst>
                </a:gridCol>
              </a:tblGrid>
              <a:tr h="111350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Rotary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Make A Wish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Arizona Helping Hands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2321112"/>
                  </a:ext>
                </a:extLst>
              </a:tr>
              <a:tr h="7794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Am I passionate about this?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en-US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en-US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en-US" dirty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4117152"/>
                  </a:ext>
                </a:extLst>
              </a:tr>
              <a:tr h="779457">
                <a:tc>
                  <a:txBody>
                    <a:bodyPr/>
                    <a:lstStyle/>
                    <a:p>
                      <a:r>
                        <a:rPr lang="en-US" dirty="0"/>
                        <a:t>Volunteer Opportunities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en-US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en-US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en-US" dirty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943971"/>
                  </a:ext>
                </a:extLst>
              </a:tr>
              <a:tr h="1029888">
                <a:tc>
                  <a:txBody>
                    <a:bodyPr/>
                    <a:lstStyle/>
                    <a:p>
                      <a:r>
                        <a:rPr lang="en-US" dirty="0"/>
                        <a:t>A Chance to Make a Difference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en-US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en-US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en-US" dirty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0734574"/>
                  </a:ext>
                </a:extLst>
              </a:tr>
              <a:tr h="551035">
                <a:tc>
                  <a:txBody>
                    <a:bodyPr/>
                    <a:lstStyle/>
                    <a:p>
                      <a:r>
                        <a:rPr lang="en-US" dirty="0"/>
                        <a:t>Flexible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en-US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en-US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ü"/>
                      </a:pPr>
                      <a:r>
                        <a:rPr lang="en-US" dirty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60385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7305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991D0-CEC4-4677-82D6-850B85C9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Help Others </a:t>
            </a:r>
            <a:br>
              <a:rPr lang="en-US" dirty="0"/>
            </a:br>
            <a:r>
              <a:rPr lang="en-US" dirty="0"/>
              <a:t>FIND THEIR WHY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E4B63-F42E-4D76-B02A-CF704D811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346" y="1877291"/>
            <a:ext cx="6922424" cy="461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4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670BF-12B5-4C76-AD88-44751B32B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Rotary In Action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8A10311-CE6A-4F0B-9A3E-B72930D013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2481750"/>
              </p:ext>
            </p:extLst>
          </p:nvPr>
        </p:nvGraphicFramePr>
        <p:xfrm>
          <a:off x="387927" y="1510145"/>
          <a:ext cx="7924795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59">
                  <a:extLst>
                    <a:ext uri="{9D8B030D-6E8A-4147-A177-3AD203B41FA5}">
                      <a16:colId xmlns:a16="http://schemas.microsoft.com/office/drawing/2014/main" val="1710169316"/>
                    </a:ext>
                  </a:extLst>
                </a:gridCol>
                <a:gridCol w="1584959">
                  <a:extLst>
                    <a:ext uri="{9D8B030D-6E8A-4147-A177-3AD203B41FA5}">
                      <a16:colId xmlns:a16="http://schemas.microsoft.com/office/drawing/2014/main" val="477373133"/>
                    </a:ext>
                  </a:extLst>
                </a:gridCol>
                <a:gridCol w="1584959">
                  <a:extLst>
                    <a:ext uri="{9D8B030D-6E8A-4147-A177-3AD203B41FA5}">
                      <a16:colId xmlns:a16="http://schemas.microsoft.com/office/drawing/2014/main" val="221310444"/>
                    </a:ext>
                  </a:extLst>
                </a:gridCol>
                <a:gridCol w="1584959">
                  <a:extLst>
                    <a:ext uri="{9D8B030D-6E8A-4147-A177-3AD203B41FA5}">
                      <a16:colId xmlns:a16="http://schemas.microsoft.com/office/drawing/2014/main" val="569111994"/>
                    </a:ext>
                  </a:extLst>
                </a:gridCol>
                <a:gridCol w="1584959">
                  <a:extLst>
                    <a:ext uri="{9D8B030D-6E8A-4147-A177-3AD203B41FA5}">
                      <a16:colId xmlns:a16="http://schemas.microsoft.com/office/drawing/2014/main" val="2273184974"/>
                    </a:ext>
                  </a:extLst>
                </a:gridCol>
              </a:tblGrid>
              <a:tr h="8135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Fellowship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Service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Fundraising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District Events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Youth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6880576"/>
                  </a:ext>
                </a:extLst>
              </a:tr>
              <a:tr h="406324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12261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20788AA-B91E-40DE-BE47-718828CF34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712">
                        <a14:foregroundMark x1="48415" y1="14162" x2="48415" y2="14162"/>
                        <a14:foregroundMark x1="86455" y1="15896" x2="86455" y2="15896"/>
                        <a14:foregroundMark x1="77522" y1="45376" x2="77522" y2="45376"/>
                        <a14:foregroundMark x1="53602" y1="45087" x2="53602" y2="45087"/>
                        <a14:foregroundMark x1="18732" y1="43931" x2="18732" y2="43931"/>
                        <a14:foregroundMark x1="21902" y1="76590" x2="21902" y2="76590"/>
                        <a14:foregroundMark x1="52450" y1="76590" x2="52450" y2="76590"/>
                        <a14:foregroundMark x1="78674" y1="78902" x2="78674" y2="78902"/>
                        <a14:foregroundMark x1="80115" y1="46821" x2="80115" y2="46821"/>
                        <a14:foregroundMark x1="78674" y1="11850" x2="78674" y2="11850"/>
                        <a14:foregroundMark x1="49568" y1="6069" x2="49568" y2="6069"/>
                        <a14:foregroundMark x1="44092" y1="36127" x2="44957" y2="56647"/>
                        <a14:foregroundMark x1="20461" y1="37861" x2="11239" y2="60116"/>
                        <a14:foregroundMark x1="23919" y1="71387" x2="9222" y2="94220"/>
                        <a14:foregroundMark x1="40634" y1="69075" x2="56196" y2="90462"/>
                        <a14:foregroundMark x1="70893" y1="36994" x2="89337" y2="59249"/>
                        <a14:foregroundMark x1="70893" y1="3468" x2="95677" y2="26879"/>
                        <a14:foregroundMark x1="44380" y1="96243" x2="60519" y2="96532"/>
                        <a14:foregroundMark x1="79539" y1="95954" x2="92507" y2="92197"/>
                        <a14:foregroundMark x1="14986" y1="64740" x2="28242" y2="60983"/>
                        <a14:foregroundMark x1="11239" y1="95954" x2="26225" y2="94509"/>
                        <a14:foregroundMark x1="43228" y1="30347" x2="59654" y2="29480"/>
                        <a14:foregroundMark x1="46398" y1="62139" x2="55908" y2="58092"/>
                        <a14:backgroundMark x1="9222" y1="67052" x2="14986" y2="667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66278" r="67353"/>
          <a:stretch/>
        </p:blipFill>
        <p:spPr>
          <a:xfrm>
            <a:off x="460562" y="2600324"/>
            <a:ext cx="1036296" cy="10673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B4B915-7391-4DE1-84C0-21616F72B9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712">
                        <a14:foregroundMark x1="48415" y1="14162" x2="48415" y2="14162"/>
                        <a14:foregroundMark x1="86455" y1="15896" x2="86455" y2="15896"/>
                        <a14:foregroundMark x1="77522" y1="45376" x2="77522" y2="45376"/>
                        <a14:foregroundMark x1="53602" y1="45087" x2="53602" y2="45087"/>
                        <a14:foregroundMark x1="18732" y1="43931" x2="18732" y2="43931"/>
                        <a14:foregroundMark x1="21902" y1="76590" x2="21902" y2="76590"/>
                        <a14:foregroundMark x1="52450" y1="76590" x2="52450" y2="76590"/>
                        <a14:foregroundMark x1="78674" y1="78902" x2="78674" y2="78902"/>
                        <a14:foregroundMark x1="80115" y1="46821" x2="80115" y2="46821"/>
                        <a14:foregroundMark x1="78674" y1="11850" x2="78674" y2="11850"/>
                        <a14:foregroundMark x1="49568" y1="6069" x2="49568" y2="6069"/>
                        <a14:foregroundMark x1="44092" y1="36127" x2="44957" y2="56647"/>
                        <a14:foregroundMark x1="20461" y1="37861" x2="11239" y2="60116"/>
                        <a14:foregroundMark x1="23919" y1="71387" x2="9222" y2="94220"/>
                        <a14:foregroundMark x1="40634" y1="69075" x2="56196" y2="90462"/>
                        <a14:foregroundMark x1="70893" y1="36994" x2="89337" y2="59249"/>
                        <a14:foregroundMark x1="70893" y1="3468" x2="95677" y2="26879"/>
                        <a14:foregroundMark x1="44380" y1="96243" x2="60519" y2="96532"/>
                        <a14:foregroundMark x1="79539" y1="95954" x2="92507" y2="92197"/>
                        <a14:foregroundMark x1="14986" y1="64740" x2="28242" y2="60983"/>
                        <a14:foregroundMark x1="11239" y1="95954" x2="26225" y2="94509"/>
                        <a14:foregroundMark x1="43228" y1="30347" x2="59654" y2="29480"/>
                        <a14:foregroundMark x1="46398" y1="62139" x2="55908" y2="58092"/>
                        <a14:backgroundMark x1="82709" y1="32081" x2="99424" y2="332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4042" t="32177" b="32095"/>
          <a:stretch/>
        </p:blipFill>
        <p:spPr>
          <a:xfrm>
            <a:off x="779465" y="3905453"/>
            <a:ext cx="1091820" cy="10817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604860-A6CB-42F3-BBED-FF6E216052F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712">
                        <a14:foregroundMark x1="48415" y1="14162" x2="48415" y2="14162"/>
                        <a14:foregroundMark x1="86455" y1="15896" x2="86455" y2="15896"/>
                        <a14:foregroundMark x1="77522" y1="45376" x2="77522" y2="45376"/>
                        <a14:foregroundMark x1="53602" y1="45087" x2="53602" y2="45087"/>
                        <a14:foregroundMark x1="18732" y1="43931" x2="18732" y2="43931"/>
                        <a14:foregroundMark x1="21902" y1="76590" x2="21902" y2="76590"/>
                        <a14:foregroundMark x1="52450" y1="76590" x2="52450" y2="76590"/>
                        <a14:foregroundMark x1="78674" y1="78902" x2="78674" y2="78902"/>
                        <a14:foregroundMark x1="80115" y1="46821" x2="80115" y2="46821"/>
                        <a14:foregroundMark x1="78674" y1="11850" x2="78674" y2="11850"/>
                        <a14:foregroundMark x1="49568" y1="6069" x2="49568" y2="6069"/>
                        <a14:foregroundMark x1="44092" y1="36127" x2="44957" y2="56647"/>
                        <a14:foregroundMark x1="20461" y1="37861" x2="11239" y2="60116"/>
                        <a14:foregroundMark x1="23919" y1="71387" x2="9222" y2="94220"/>
                        <a14:foregroundMark x1="40634" y1="69075" x2="56196" y2="90462"/>
                        <a14:foregroundMark x1="70893" y1="36994" x2="89337" y2="59249"/>
                        <a14:foregroundMark x1="70893" y1="3468" x2="95677" y2="26879"/>
                        <a14:foregroundMark x1="44380" y1="96243" x2="60519" y2="96532"/>
                        <a14:foregroundMark x1="79539" y1="95954" x2="92507" y2="92197"/>
                        <a14:foregroundMark x1="14986" y1="64740" x2="28242" y2="60983"/>
                        <a14:foregroundMark x1="11239" y1="95954" x2="26225" y2="94509"/>
                        <a14:foregroundMark x1="43228" y1="30347" x2="59654" y2="29480"/>
                        <a14:foregroundMark x1="46398" y1="62139" x2="55908" y2="58092"/>
                        <a14:backgroundMark x1="32277" y1="47977" x2="31988" y2="55491"/>
                        <a14:backgroundMark x1="33718" y1="60405" x2="32853" y2="63295"/>
                        <a14:backgroundMark x1="64553" y1="56647" x2="64553" y2="62717"/>
                        <a14:backgroundMark x1="63401" y1="50578" x2="64841" y2="62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0578" t="32025" r="34787" b="35476"/>
          <a:stretch/>
        </p:blipFill>
        <p:spPr>
          <a:xfrm>
            <a:off x="5321220" y="2529518"/>
            <a:ext cx="1222822" cy="11381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D41E82D-A17D-492A-94DD-B50DC46124E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712">
                        <a14:foregroundMark x1="48415" y1="14162" x2="48415" y2="14162"/>
                        <a14:foregroundMark x1="86455" y1="15896" x2="86455" y2="15896"/>
                        <a14:foregroundMark x1="77522" y1="45376" x2="77522" y2="45376"/>
                        <a14:foregroundMark x1="53602" y1="45087" x2="53602" y2="45087"/>
                        <a14:foregroundMark x1="18732" y1="43931" x2="18732" y2="43931"/>
                        <a14:foregroundMark x1="21902" y1="76590" x2="21902" y2="76590"/>
                        <a14:foregroundMark x1="52450" y1="76590" x2="52450" y2="76590"/>
                        <a14:foregroundMark x1="78674" y1="78902" x2="78674" y2="78902"/>
                        <a14:foregroundMark x1="80115" y1="46821" x2="80115" y2="46821"/>
                        <a14:foregroundMark x1="78674" y1="11850" x2="78674" y2="11850"/>
                        <a14:foregroundMark x1="49568" y1="6069" x2="49568" y2="6069"/>
                        <a14:foregroundMark x1="44092" y1="36127" x2="44957" y2="56647"/>
                        <a14:foregroundMark x1="20461" y1="37861" x2="11239" y2="60116"/>
                        <a14:foregroundMark x1="23919" y1="71387" x2="9222" y2="94220"/>
                        <a14:foregroundMark x1="40634" y1="69075" x2="56196" y2="90462"/>
                        <a14:foregroundMark x1="70893" y1="36994" x2="89337" y2="59249"/>
                        <a14:foregroundMark x1="70893" y1="3468" x2="95677" y2="26879"/>
                        <a14:foregroundMark x1="44380" y1="96243" x2="60519" y2="96532"/>
                        <a14:foregroundMark x1="79539" y1="95954" x2="92507" y2="92197"/>
                        <a14:foregroundMark x1="14986" y1="64740" x2="28242" y2="60983"/>
                        <a14:foregroundMark x1="11239" y1="95954" x2="26225" y2="94509"/>
                        <a14:foregroundMark x1="43228" y1="30347" x2="59654" y2="29480"/>
                        <a14:foregroundMark x1="46398" y1="62139" x2="55908" y2="580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4746" b="67140"/>
          <a:stretch/>
        </p:blipFill>
        <p:spPr>
          <a:xfrm>
            <a:off x="2329893" y="4418102"/>
            <a:ext cx="1091819" cy="9984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CC7EC1-57BD-4574-BE7A-31C7008762F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712">
                        <a14:foregroundMark x1="48415" y1="14162" x2="48415" y2="14162"/>
                        <a14:foregroundMark x1="86455" y1="15896" x2="86455" y2="15896"/>
                        <a14:foregroundMark x1="77522" y1="45376" x2="77522" y2="45376"/>
                        <a14:foregroundMark x1="53602" y1="45087" x2="53602" y2="45087"/>
                        <a14:foregroundMark x1="18732" y1="43931" x2="18732" y2="43931"/>
                        <a14:foregroundMark x1="21902" y1="76590" x2="21902" y2="76590"/>
                        <a14:foregroundMark x1="52450" y1="76590" x2="52450" y2="76590"/>
                        <a14:foregroundMark x1="78674" y1="78902" x2="78674" y2="78902"/>
                        <a14:foregroundMark x1="80115" y1="46821" x2="80115" y2="46821"/>
                        <a14:foregroundMark x1="78674" y1="11850" x2="78674" y2="11850"/>
                        <a14:foregroundMark x1="49568" y1="6069" x2="49568" y2="6069"/>
                        <a14:foregroundMark x1="44092" y1="36127" x2="44957" y2="56647"/>
                        <a14:foregroundMark x1="20461" y1="37861" x2="11239" y2="60116"/>
                        <a14:foregroundMark x1="23919" y1="71387" x2="9222" y2="94220"/>
                        <a14:foregroundMark x1="40634" y1="69075" x2="56196" y2="90462"/>
                        <a14:foregroundMark x1="70893" y1="36994" x2="89337" y2="59249"/>
                        <a14:foregroundMark x1="70893" y1="3468" x2="95677" y2="26879"/>
                        <a14:foregroundMark x1="44380" y1="96243" x2="60519" y2="96532"/>
                        <a14:foregroundMark x1="79539" y1="95954" x2="92507" y2="92197"/>
                        <a14:foregroundMark x1="14986" y1="64740" x2="28242" y2="60983"/>
                        <a14:foregroundMark x1="11239" y1="95954" x2="26225" y2="94509"/>
                        <a14:foregroundMark x1="43228" y1="30347" x2="59654" y2="29480"/>
                        <a14:foregroundMark x1="46398" y1="62139" x2="55908" y2="58092"/>
                        <a14:backgroundMark x1="33718" y1="26012" x2="32565" y2="323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2908" r="33872" b="69167"/>
          <a:stretch/>
        </p:blipFill>
        <p:spPr>
          <a:xfrm>
            <a:off x="7108726" y="3462480"/>
            <a:ext cx="1078845" cy="99841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C940CFD-9BF1-4615-88CB-394B435D6BA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712">
                        <a14:foregroundMark x1="48415" y1="14162" x2="48415" y2="14162"/>
                        <a14:foregroundMark x1="86455" y1="15896" x2="86455" y2="15896"/>
                        <a14:foregroundMark x1="77522" y1="45376" x2="77522" y2="45376"/>
                        <a14:foregroundMark x1="53602" y1="45087" x2="53602" y2="45087"/>
                        <a14:foregroundMark x1="18732" y1="43931" x2="18732" y2="43931"/>
                        <a14:foregroundMark x1="21902" y1="76590" x2="21902" y2="76590"/>
                        <a14:foregroundMark x1="52450" y1="76590" x2="52450" y2="76590"/>
                        <a14:foregroundMark x1="78674" y1="78902" x2="78674" y2="78902"/>
                        <a14:foregroundMark x1="80115" y1="46821" x2="80115" y2="46821"/>
                        <a14:foregroundMark x1="78674" y1="11850" x2="78674" y2="11850"/>
                        <a14:foregroundMark x1="49568" y1="6069" x2="49568" y2="6069"/>
                        <a14:foregroundMark x1="44092" y1="36127" x2="44957" y2="56647"/>
                        <a14:foregroundMark x1="20461" y1="37861" x2="11239" y2="60116"/>
                        <a14:foregroundMark x1="23919" y1="71387" x2="9222" y2="94220"/>
                        <a14:foregroundMark x1="40634" y1="69075" x2="56196" y2="90462"/>
                        <a14:foregroundMark x1="70893" y1="36994" x2="89337" y2="59249"/>
                        <a14:foregroundMark x1="70893" y1="3468" x2="95677" y2="26879"/>
                        <a14:foregroundMark x1="44380" y1="96243" x2="60519" y2="96532"/>
                        <a14:foregroundMark x1="79539" y1="95954" x2="92507" y2="92197"/>
                        <a14:foregroundMark x1="14986" y1="64740" x2="28242" y2="60983"/>
                        <a14:foregroundMark x1="11239" y1="95954" x2="26225" y2="94509"/>
                        <a14:foregroundMark x1="43228" y1="30347" x2="59654" y2="29480"/>
                        <a14:foregroundMark x1="46398" y1="62139" x2="55908" y2="580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68248" b="67239"/>
          <a:stretch/>
        </p:blipFill>
        <p:spPr>
          <a:xfrm>
            <a:off x="3887818" y="2477342"/>
            <a:ext cx="925011" cy="9516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0711AA3-C0F8-495E-9DB5-BC6F22E3C9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712">
                        <a14:foregroundMark x1="48415" y1="14162" x2="48415" y2="14162"/>
                        <a14:foregroundMark x1="86455" y1="15896" x2="86455" y2="15896"/>
                        <a14:foregroundMark x1="77522" y1="45376" x2="77522" y2="45376"/>
                        <a14:foregroundMark x1="53602" y1="45087" x2="53602" y2="45087"/>
                        <a14:foregroundMark x1="18732" y1="43931" x2="18732" y2="43931"/>
                        <a14:foregroundMark x1="21902" y1="76590" x2="21902" y2="76590"/>
                        <a14:foregroundMark x1="52450" y1="76590" x2="52450" y2="76590"/>
                        <a14:foregroundMark x1="78674" y1="78902" x2="78674" y2="78902"/>
                        <a14:foregroundMark x1="80115" y1="46821" x2="80115" y2="46821"/>
                        <a14:foregroundMark x1="78674" y1="11850" x2="78674" y2="11850"/>
                        <a14:foregroundMark x1="49568" y1="6069" x2="49568" y2="6069"/>
                        <a14:foregroundMark x1="44092" y1="36127" x2="44957" y2="56647"/>
                        <a14:foregroundMark x1="20461" y1="37861" x2="11239" y2="60116"/>
                        <a14:foregroundMark x1="23919" y1="71387" x2="9222" y2="94220"/>
                        <a14:foregroundMark x1="40634" y1="69075" x2="56196" y2="90462"/>
                        <a14:foregroundMark x1="70893" y1="36994" x2="89337" y2="59249"/>
                        <a14:foregroundMark x1="70893" y1="3468" x2="95677" y2="26879"/>
                        <a14:foregroundMark x1="44380" y1="96243" x2="60519" y2="96532"/>
                        <a14:foregroundMark x1="79539" y1="95954" x2="92507" y2="92197"/>
                        <a14:foregroundMark x1="14986" y1="64740" x2="28242" y2="60983"/>
                        <a14:foregroundMark x1="11239" y1="95954" x2="26225" y2="94509"/>
                        <a14:foregroundMark x1="43228" y1="30347" x2="59654" y2="29480"/>
                        <a14:foregroundMark x1="46398" y1="62139" x2="55908" y2="58092"/>
                        <a14:backgroundMark x1="82709" y1="32081" x2="99424" y2="332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4042" t="32177" b="32095"/>
          <a:stretch/>
        </p:blipFill>
        <p:spPr>
          <a:xfrm>
            <a:off x="7038803" y="4778786"/>
            <a:ext cx="1148768" cy="113813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964C036-C559-4CDA-BDA0-FFD63251E789}"/>
              </a:ext>
            </a:extLst>
          </p:cNvPr>
          <p:cNvSpPr txBox="1"/>
          <p:nvPr/>
        </p:nvSpPr>
        <p:spPr>
          <a:xfrm rot="21228720">
            <a:off x="543873" y="2650895"/>
            <a:ext cx="825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Lucida Handwriting" panose="03010101010101010101" pitchFamily="66" charset="0"/>
              </a:rPr>
              <a:t>I will personally greet every member of my club each week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482F78-6CD0-476D-96D2-F579EC2AD284}"/>
              </a:ext>
            </a:extLst>
          </p:cNvPr>
          <p:cNvSpPr txBox="1"/>
          <p:nvPr/>
        </p:nvSpPr>
        <p:spPr>
          <a:xfrm rot="573789">
            <a:off x="884347" y="4064160"/>
            <a:ext cx="8251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Lucida Handwriting" panose="03010101010101010101" pitchFamily="66" charset="0"/>
              </a:rPr>
              <a:t>Invite Jon out to coffee and get to know him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7547D6-5A81-4946-95C8-1E9831FBCF19}"/>
              </a:ext>
            </a:extLst>
          </p:cNvPr>
          <p:cNvSpPr txBox="1"/>
          <p:nvPr/>
        </p:nvSpPr>
        <p:spPr>
          <a:xfrm rot="154174">
            <a:off x="2434672" y="4505270"/>
            <a:ext cx="8251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Lucida Handwriting" panose="03010101010101010101" pitchFamily="66" charset="0"/>
              </a:rPr>
              <a:t>Ask someone new to be part of my district committee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78284FB-1B1D-4EE3-B801-E9FF205DB79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712">
                        <a14:foregroundMark x1="48415" y1="14162" x2="48415" y2="14162"/>
                        <a14:foregroundMark x1="86455" y1="15896" x2="86455" y2="15896"/>
                        <a14:foregroundMark x1="77522" y1="45376" x2="77522" y2="45376"/>
                        <a14:foregroundMark x1="53602" y1="45087" x2="53602" y2="45087"/>
                        <a14:foregroundMark x1="18732" y1="43931" x2="18732" y2="43931"/>
                        <a14:foregroundMark x1="21902" y1="76590" x2="21902" y2="76590"/>
                        <a14:foregroundMark x1="52450" y1="76590" x2="52450" y2="76590"/>
                        <a14:foregroundMark x1="78674" y1="78902" x2="78674" y2="78902"/>
                        <a14:foregroundMark x1="80115" y1="46821" x2="80115" y2="46821"/>
                        <a14:foregroundMark x1="78674" y1="11850" x2="78674" y2="11850"/>
                        <a14:foregroundMark x1="49568" y1="6069" x2="49568" y2="6069"/>
                        <a14:foregroundMark x1="44092" y1="36127" x2="44957" y2="56647"/>
                        <a14:foregroundMark x1="20461" y1="37861" x2="11239" y2="60116"/>
                        <a14:foregroundMark x1="23919" y1="71387" x2="9222" y2="94220"/>
                        <a14:foregroundMark x1="40634" y1="69075" x2="56196" y2="90462"/>
                        <a14:foregroundMark x1="70893" y1="36994" x2="89337" y2="59249"/>
                        <a14:foregroundMark x1="70893" y1="3468" x2="95677" y2="26879"/>
                        <a14:foregroundMark x1="44380" y1="96243" x2="60519" y2="96532"/>
                        <a14:foregroundMark x1="79539" y1="95954" x2="92507" y2="92197"/>
                        <a14:foregroundMark x1="14986" y1="64740" x2="28242" y2="60983"/>
                        <a14:foregroundMark x1="11239" y1="95954" x2="26225" y2="94509"/>
                        <a14:foregroundMark x1="43228" y1="30347" x2="59654" y2="29480"/>
                        <a14:foregroundMark x1="46398" y1="62139" x2="55908" y2="58092"/>
                        <a14:backgroundMark x1="32277" y1="47977" x2="31988" y2="55491"/>
                        <a14:backgroundMark x1="33718" y1="60405" x2="32853" y2="63295"/>
                        <a14:backgroundMark x1="64553" y1="56647" x2="64553" y2="62717"/>
                        <a14:backgroundMark x1="63401" y1="50578" x2="64841" y2="62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0578" t="32025" r="34787" b="35476"/>
          <a:stretch/>
        </p:blipFill>
        <p:spPr>
          <a:xfrm>
            <a:off x="2186217" y="2835707"/>
            <a:ext cx="1222822" cy="113813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E0B7DBC-7901-41CE-BB74-94DBCB32FB28}"/>
              </a:ext>
            </a:extLst>
          </p:cNvPr>
          <p:cNvSpPr txBox="1"/>
          <p:nvPr/>
        </p:nvSpPr>
        <p:spPr>
          <a:xfrm rot="20694113">
            <a:off x="2350539" y="2966789"/>
            <a:ext cx="936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Lucida Handwriting" panose="03010101010101010101" pitchFamily="66" charset="0"/>
              </a:rPr>
              <a:t>I will ask someone to join me at my next service project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20AEC9-AF6E-4DE2-9498-A9D026F5CDAE}"/>
              </a:ext>
            </a:extLst>
          </p:cNvPr>
          <p:cNvSpPr txBox="1"/>
          <p:nvPr/>
        </p:nvSpPr>
        <p:spPr>
          <a:xfrm rot="21426332">
            <a:off x="3922005" y="2591127"/>
            <a:ext cx="8945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Lucida Handwriting" panose="03010101010101010101" pitchFamily="66" charset="0"/>
              </a:rPr>
              <a:t>I will share what the foundation is with 5 people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EA19A44-3ADF-472D-A5E7-DADC2533E2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712">
                        <a14:foregroundMark x1="48415" y1="14162" x2="48415" y2="14162"/>
                        <a14:foregroundMark x1="86455" y1="15896" x2="86455" y2="15896"/>
                        <a14:foregroundMark x1="77522" y1="45376" x2="77522" y2="45376"/>
                        <a14:foregroundMark x1="53602" y1="45087" x2="53602" y2="45087"/>
                        <a14:foregroundMark x1="18732" y1="43931" x2="18732" y2="43931"/>
                        <a14:foregroundMark x1="21902" y1="76590" x2="21902" y2="76590"/>
                        <a14:foregroundMark x1="52450" y1="76590" x2="52450" y2="76590"/>
                        <a14:foregroundMark x1="78674" y1="78902" x2="78674" y2="78902"/>
                        <a14:foregroundMark x1="80115" y1="46821" x2="80115" y2="46821"/>
                        <a14:foregroundMark x1="78674" y1="11850" x2="78674" y2="11850"/>
                        <a14:foregroundMark x1="49568" y1="6069" x2="49568" y2="6069"/>
                        <a14:foregroundMark x1="44092" y1="36127" x2="44957" y2="56647"/>
                        <a14:foregroundMark x1="20461" y1="37861" x2="11239" y2="60116"/>
                        <a14:foregroundMark x1="23919" y1="71387" x2="9222" y2="94220"/>
                        <a14:foregroundMark x1="40634" y1="69075" x2="56196" y2="90462"/>
                        <a14:foregroundMark x1="70893" y1="36994" x2="89337" y2="59249"/>
                        <a14:foregroundMark x1="70893" y1="3468" x2="95677" y2="26879"/>
                        <a14:foregroundMark x1="44380" y1="96243" x2="60519" y2="96532"/>
                        <a14:foregroundMark x1="79539" y1="95954" x2="92507" y2="92197"/>
                        <a14:foregroundMark x1="14986" y1="64740" x2="28242" y2="60983"/>
                        <a14:foregroundMark x1="11239" y1="95954" x2="26225" y2="94509"/>
                        <a14:foregroundMark x1="43228" y1="30347" x2="59654" y2="29480"/>
                        <a14:foregroundMark x1="46398" y1="62139" x2="55908" y2="58092"/>
                        <a14:backgroundMark x1="9222" y1="67052" x2="14986" y2="667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66278" r="67353"/>
          <a:stretch/>
        </p:blipFill>
        <p:spPr>
          <a:xfrm>
            <a:off x="3880320" y="3884435"/>
            <a:ext cx="1036296" cy="106733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C8AB050-2EB7-4AB3-AE3E-7F09CAF08F8C}"/>
              </a:ext>
            </a:extLst>
          </p:cNvPr>
          <p:cNvSpPr txBox="1"/>
          <p:nvPr/>
        </p:nvSpPr>
        <p:spPr>
          <a:xfrm rot="21207366">
            <a:off x="3942125" y="3950722"/>
            <a:ext cx="894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Lucida Handwriting" panose="03010101010101010101" pitchFamily="66" charset="0"/>
              </a:rPr>
              <a:t>I will invite someone to the next fundraising event I attend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22E4504-329F-4C8B-B67A-AA1C15B9556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712">
                        <a14:foregroundMark x1="48415" y1="14162" x2="48415" y2="14162"/>
                        <a14:foregroundMark x1="86455" y1="15896" x2="86455" y2="15896"/>
                        <a14:foregroundMark x1="77522" y1="45376" x2="77522" y2="45376"/>
                        <a14:foregroundMark x1="53602" y1="45087" x2="53602" y2="45087"/>
                        <a14:foregroundMark x1="18732" y1="43931" x2="18732" y2="43931"/>
                        <a14:foregroundMark x1="21902" y1="76590" x2="21902" y2="76590"/>
                        <a14:foregroundMark x1="52450" y1="76590" x2="52450" y2="76590"/>
                        <a14:foregroundMark x1="78674" y1="78902" x2="78674" y2="78902"/>
                        <a14:foregroundMark x1="80115" y1="46821" x2="80115" y2="46821"/>
                        <a14:foregroundMark x1="78674" y1="11850" x2="78674" y2="11850"/>
                        <a14:foregroundMark x1="49568" y1="6069" x2="49568" y2="6069"/>
                        <a14:foregroundMark x1="44092" y1="36127" x2="44957" y2="56647"/>
                        <a14:foregroundMark x1="20461" y1="37861" x2="11239" y2="60116"/>
                        <a14:foregroundMark x1="23919" y1="71387" x2="9222" y2="94220"/>
                        <a14:foregroundMark x1="40634" y1="69075" x2="56196" y2="90462"/>
                        <a14:foregroundMark x1="70893" y1="36994" x2="89337" y2="59249"/>
                        <a14:foregroundMark x1="70893" y1="3468" x2="95677" y2="26879"/>
                        <a14:foregroundMark x1="44380" y1="96243" x2="60519" y2="96532"/>
                        <a14:foregroundMark x1="79539" y1="95954" x2="92507" y2="92197"/>
                        <a14:foregroundMark x1="14986" y1="64740" x2="28242" y2="60983"/>
                        <a14:foregroundMark x1="11239" y1="95954" x2="26225" y2="94509"/>
                        <a14:foregroundMark x1="43228" y1="30347" x2="59654" y2="29480"/>
                        <a14:foregroundMark x1="46398" y1="62139" x2="55908" y2="580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68248" b="67239"/>
          <a:stretch/>
        </p:blipFill>
        <p:spPr>
          <a:xfrm>
            <a:off x="5546723" y="4075643"/>
            <a:ext cx="925011" cy="95165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D14B7BB-AB30-4BA3-BBFD-471D8D6A88B8}"/>
              </a:ext>
            </a:extLst>
          </p:cNvPr>
          <p:cNvSpPr txBox="1"/>
          <p:nvPr/>
        </p:nvSpPr>
        <p:spPr>
          <a:xfrm rot="20762003">
            <a:off x="5485885" y="2646041"/>
            <a:ext cx="894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Lucida Handwriting" panose="03010101010101010101" pitchFamily="66" charset="0"/>
              </a:rPr>
              <a:t>I will offer to carpool with someone to the conference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64160A-000A-42F9-94C6-706316B1F363}"/>
              </a:ext>
            </a:extLst>
          </p:cNvPr>
          <p:cNvSpPr txBox="1"/>
          <p:nvPr/>
        </p:nvSpPr>
        <p:spPr>
          <a:xfrm rot="21410947">
            <a:off x="5547558" y="4209590"/>
            <a:ext cx="8945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Lucida Handwriting" panose="03010101010101010101" pitchFamily="66" charset="0"/>
              </a:rPr>
              <a:t>I will personally invite 3 people to RLI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EB3689C-B206-4255-9264-B9D22B7ADF24}"/>
              </a:ext>
            </a:extLst>
          </p:cNvPr>
          <p:cNvSpPr txBox="1"/>
          <p:nvPr/>
        </p:nvSpPr>
        <p:spPr>
          <a:xfrm rot="21299453">
            <a:off x="7127505" y="3585043"/>
            <a:ext cx="894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Lucida Handwriting" panose="03010101010101010101" pitchFamily="66" charset="0"/>
              </a:rPr>
              <a:t>I will coordinate to have a youth exchange speaker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AEFAEB-CEC1-43C5-A5A5-8B11ECBF90F2}"/>
              </a:ext>
            </a:extLst>
          </p:cNvPr>
          <p:cNvSpPr txBox="1"/>
          <p:nvPr/>
        </p:nvSpPr>
        <p:spPr>
          <a:xfrm rot="553344">
            <a:off x="7111907" y="4902175"/>
            <a:ext cx="894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Lucida Handwriting" panose="03010101010101010101" pitchFamily="66" charset="0"/>
              </a:rPr>
              <a:t>I will ask someone to attend an interact meeting with me</a:t>
            </a:r>
          </a:p>
        </p:txBody>
      </p:sp>
    </p:spTree>
    <p:extLst>
      <p:ext uri="{BB962C8B-B14F-4D97-AF65-F5344CB8AC3E}">
        <p14:creationId xmlns:p14="http://schemas.microsoft.com/office/powerpoint/2010/main" val="483786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1B1224C-8380-4B23-9964-B310F67BF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62" y="252483"/>
            <a:ext cx="7941291" cy="63530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A62D2E-41A8-4082-AB39-57BFFB765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162" y="0"/>
            <a:ext cx="7269480" cy="1325562"/>
          </a:xfrm>
        </p:spPr>
        <p:txBody>
          <a:bodyPr anchor="ctr"/>
          <a:lstStyle/>
          <a:p>
            <a:r>
              <a:rPr lang="en-US" dirty="0">
                <a:solidFill>
                  <a:schemeClr val="bg1"/>
                </a:solidFill>
              </a:rPr>
              <a:t>THANK YOU!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1516BC-B9D0-491F-A922-7D00A7638EA6}"/>
              </a:ext>
            </a:extLst>
          </p:cNvPr>
          <p:cNvSpPr txBox="1"/>
          <p:nvPr/>
        </p:nvSpPr>
        <p:spPr>
          <a:xfrm>
            <a:off x="4117121" y="4118893"/>
            <a:ext cx="38769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“To spread love and kindness to others, so that through compassion, we can make the world a better place.”</a:t>
            </a:r>
          </a:p>
        </p:txBody>
      </p:sp>
    </p:spTree>
    <p:extLst>
      <p:ext uri="{BB962C8B-B14F-4D97-AF65-F5344CB8AC3E}">
        <p14:creationId xmlns:p14="http://schemas.microsoft.com/office/powerpoint/2010/main" val="933102151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23C5FE65-18CC-4A65-9EBC-B05E331504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572</TotalTime>
  <Words>301</Words>
  <Application>Microsoft Office PowerPoint</Application>
  <PresentationFormat>Letter Paper (8.5x11 in)</PresentationFormat>
  <Paragraphs>63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Bradley Hand ITC</vt:lpstr>
      <vt:lpstr>Century Schoolbook</vt:lpstr>
      <vt:lpstr>Lucida Handwriting</vt:lpstr>
      <vt:lpstr>Wingdings</vt:lpstr>
      <vt:lpstr>Wingdings 2</vt:lpstr>
      <vt:lpstr>View</vt:lpstr>
      <vt:lpstr>WHY I AM A ROTARIAN</vt:lpstr>
      <vt:lpstr>Start With Why</vt:lpstr>
      <vt:lpstr>The Golden Circle</vt:lpstr>
      <vt:lpstr>PowerPoint Presentation</vt:lpstr>
      <vt:lpstr>Gather Your Stories</vt:lpstr>
      <vt:lpstr>Identify Themes</vt:lpstr>
      <vt:lpstr>Your WHY Statement</vt:lpstr>
      <vt:lpstr>Your WHY Statement</vt:lpstr>
      <vt:lpstr>PowerPoint Presentation</vt:lpstr>
      <vt:lpstr>“I Want To Give Back”</vt:lpstr>
      <vt:lpstr>Help Others  FIND THEIR WHY</vt:lpstr>
      <vt:lpstr>Rotary In Action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I AM A ROTARIAN</dc:title>
  <dc:creator>Ali Rodriguez</dc:creator>
  <cp:lastModifiedBy>Ali Rodriguez</cp:lastModifiedBy>
  <cp:revision>43</cp:revision>
  <dcterms:created xsi:type="dcterms:W3CDTF">2019-06-21T06:09:42Z</dcterms:created>
  <dcterms:modified xsi:type="dcterms:W3CDTF">2019-07-01T02:43:57Z</dcterms:modified>
</cp:coreProperties>
</file>