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76" r:id="rId4"/>
    <p:sldId id="279" r:id="rId5"/>
    <p:sldId id="280" r:id="rId6"/>
    <p:sldId id="282" r:id="rId7"/>
    <p:sldId id="281" r:id="rId8"/>
    <p:sldId id="284" r:id="rId9"/>
    <p:sldId id="275" r:id="rId10"/>
    <p:sldId id="278" r:id="rId11"/>
    <p:sldId id="285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C654BFB-9508-45A9-B4A9-626CCF2C2745}">
          <p14:sldIdLst>
            <p14:sldId id="256"/>
            <p14:sldId id="258"/>
          </p14:sldIdLst>
        </p14:section>
        <p14:section name="District Membership Update" id="{5D273095-055F-434B-AA66-32A33BE0B530}">
          <p14:sldIdLst/>
        </p14:section>
        <p14:section name="Membership Leads" id="{CDDF75A4-1463-4F6E-8E59-356E71837EF3}">
          <p14:sldIdLst>
            <p14:sldId id="276"/>
            <p14:sldId id="279"/>
            <p14:sldId id="280"/>
            <p14:sldId id="282"/>
          </p14:sldIdLst>
        </p14:section>
        <p14:section name="Club Communication" id="{8D49DE57-5650-438C-99DD-9F8DCF8688BB}">
          <p14:sldIdLst>
            <p14:sldId id="281"/>
            <p14:sldId id="284"/>
          </p14:sldIdLst>
        </p14:section>
        <p14:section name="Club Engagement" id="{0E0CF29E-0FF9-4101-A71C-027F83851E0F}">
          <p14:sldIdLst>
            <p14:sldId id="275"/>
            <p14:sldId id="278"/>
            <p14:sldId id="285"/>
          </p14:sldIdLst>
        </p14:section>
        <p14:section name="Close" id="{4D9655D3-19B7-4E59-9DB4-A23622E89AFC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8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6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3E880-9C88-4FD7-88D2-6CC3A43DD407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0B740-E8D0-489C-99B2-FB9BBF41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8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2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29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65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85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39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2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favorite thing about Rotary….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6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7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0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22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7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8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1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7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8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9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8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44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lognet.com/power-of-communication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lognet.com/power-of-communication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45E2-F861-4043-BDAF-4C8019D5F2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Club Engagement – Best Strategies That Are Happening Now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7FA3BB-1058-490B-870F-4F5F9F6A0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3840"/>
            <a:ext cx="9144000" cy="1309255"/>
          </a:xfrm>
        </p:spPr>
        <p:txBody>
          <a:bodyPr>
            <a:norm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Ali Rodriguez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7CFF8F-858E-4A6F-90A6-8269330D524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8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B810-C314-4E12-BE8E-63B827131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Today’s Agenda: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817FC5-A207-4015-B5BF-6BFAAE889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Membership Leads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Club Communication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Club Branding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Planning Resources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24A714-E9F6-46E3-8AD8-9BD96E12C78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1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48" y="220380"/>
            <a:ext cx="11449825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membership leads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5E6215-CDCD-4776-83EE-3724A08B1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512" y="2534123"/>
            <a:ext cx="8660975" cy="25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6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65E30B-AF21-4B2D-B205-BA91A0E94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473" y="2590911"/>
            <a:ext cx="4459942" cy="3064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94E340-FEBF-48B1-97C4-B61B28627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1504" y="2609297"/>
            <a:ext cx="4036790" cy="3027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344C28E-7524-4CFC-8032-60F88185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48" y="220380"/>
            <a:ext cx="11449825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membership leads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48B43F-7298-4D29-9A17-756AD25E61F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4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1E42DF-6BA3-4AC5-BDA4-95FEE4D6FCBB}"/>
              </a:ext>
            </a:extLst>
          </p:cNvPr>
          <p:cNvCxnSpPr>
            <a:cxnSpLocks/>
          </p:cNvCxnSpPr>
          <p:nvPr/>
        </p:nvCxnSpPr>
        <p:spPr>
          <a:xfrm>
            <a:off x="717883" y="3666022"/>
            <a:ext cx="107670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9421C359-DE4E-45C8-852E-39EE2F7B7A8B}"/>
              </a:ext>
            </a:extLst>
          </p:cNvPr>
          <p:cNvSpPr/>
          <p:nvPr/>
        </p:nvSpPr>
        <p:spPr>
          <a:xfrm>
            <a:off x="948687" y="2267853"/>
            <a:ext cx="1120140" cy="891540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3/28/18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Received Lead 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E9A36C18-2DC2-4367-96CD-ADE19FEB4D59}"/>
              </a:ext>
            </a:extLst>
          </p:cNvPr>
          <p:cNvSpPr/>
          <p:nvPr/>
        </p:nvSpPr>
        <p:spPr>
          <a:xfrm>
            <a:off x="2687853" y="4228895"/>
            <a:ext cx="1120140" cy="891540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4/25/18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Assigned to Club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6B0E364D-753C-4D98-866C-DF09306584DD}"/>
              </a:ext>
            </a:extLst>
          </p:cNvPr>
          <p:cNvSpPr/>
          <p:nvPr/>
        </p:nvSpPr>
        <p:spPr>
          <a:xfrm>
            <a:off x="4981273" y="2211610"/>
            <a:ext cx="1120140" cy="891540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8/22/18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Club Visit</a:t>
            </a: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47E45B41-8B40-48F5-BBA1-D440451417EE}"/>
              </a:ext>
            </a:extLst>
          </p:cNvPr>
          <p:cNvSpPr/>
          <p:nvPr/>
        </p:nvSpPr>
        <p:spPr>
          <a:xfrm>
            <a:off x="9355957" y="2211610"/>
            <a:ext cx="1120140" cy="891540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12/12/18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New Member!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2ED7DF61-8CC6-4B19-93BE-2762381FA874}"/>
              </a:ext>
            </a:extLst>
          </p:cNvPr>
          <p:cNvSpPr/>
          <p:nvPr/>
        </p:nvSpPr>
        <p:spPr>
          <a:xfrm>
            <a:off x="7069957" y="4228895"/>
            <a:ext cx="1304021" cy="891540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11/28/18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Submitted Application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3DBD429-381E-4B0B-9699-D013CA97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48" y="220380"/>
            <a:ext cx="11449825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 leads- one member’s journey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5DF062-C2E5-49A1-B29C-7595AB78740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D803401-3F06-46C9-83D9-DEF53808F1C5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508757" y="3159393"/>
            <a:ext cx="0" cy="506629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5BE33F-D1EA-4D79-A42A-789FDB0B7656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3247923" y="3666022"/>
            <a:ext cx="0" cy="562873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BD64776-56BB-469E-BF34-391E25D82F9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5541343" y="3103150"/>
            <a:ext cx="0" cy="56287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729257B-F616-4F95-A4EC-D8F4C19083B2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7721967" y="3666022"/>
            <a:ext cx="1" cy="562873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555A47-7380-496B-8D60-3BD41F00E402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9916027" y="3103150"/>
            <a:ext cx="0" cy="562872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527BB4C-91DA-4015-A9AE-B4D376BC0B48}"/>
              </a:ext>
            </a:extLst>
          </p:cNvPr>
          <p:cNvSpPr txBox="1"/>
          <p:nvPr/>
        </p:nvSpPr>
        <p:spPr>
          <a:xfrm>
            <a:off x="2550543" y="2182890"/>
            <a:ext cx="14524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This lead was assigned twice due to no progress made on communication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54C6F39-098C-4473-A1A7-0AF9D5D466D2}"/>
              </a:ext>
            </a:extLst>
          </p:cNvPr>
          <p:cNvSpPr txBox="1"/>
          <p:nvPr/>
        </p:nvSpPr>
        <p:spPr>
          <a:xfrm>
            <a:off x="4756030" y="4089889"/>
            <a:ext cx="14524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Communication continued during the summer, a notification was sent to the club prior to visit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CE1CFF-9EF6-4BD0-83C0-46092479B151}"/>
              </a:ext>
            </a:extLst>
          </p:cNvPr>
          <p:cNvSpPr txBox="1"/>
          <p:nvPr/>
        </p:nvSpPr>
        <p:spPr>
          <a:xfrm>
            <a:off x="6894649" y="2257985"/>
            <a:ext cx="1452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Communication continued with invites to all club events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1553D8-9B65-48A0-9356-EA63CEF3A270}"/>
              </a:ext>
            </a:extLst>
          </p:cNvPr>
          <p:cNvSpPr txBox="1"/>
          <p:nvPr/>
        </p:nvSpPr>
        <p:spPr>
          <a:xfrm>
            <a:off x="9283745" y="4197611"/>
            <a:ext cx="1452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Celebration of a new Rotarian!</a:t>
            </a:r>
          </a:p>
        </p:txBody>
      </p:sp>
    </p:spTree>
    <p:extLst>
      <p:ext uri="{BB962C8B-B14F-4D97-AF65-F5344CB8AC3E}">
        <p14:creationId xmlns:p14="http://schemas.microsoft.com/office/powerpoint/2010/main" val="44069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3DBD429-381E-4B0B-9699-D013CA97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48" y="220380"/>
            <a:ext cx="11449825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 communication- best practices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5DF062-C2E5-49A1-B29C-7595AB78740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67651D-1F26-4B53-957F-10DD0A52CBD2}"/>
              </a:ext>
            </a:extLst>
          </p:cNvPr>
          <p:cNvSpPr txBox="1"/>
          <p:nvPr/>
        </p:nvSpPr>
        <p:spPr>
          <a:xfrm>
            <a:off x="8729965" y="2120521"/>
            <a:ext cx="32565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Clubrunner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Newsletter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Club Website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Social Media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Emails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Phone Calls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05651D-F67A-4BC9-8BDE-54FE5F314C22}"/>
              </a:ext>
            </a:extLst>
          </p:cNvPr>
          <p:cNvSpPr txBox="1"/>
          <p:nvPr/>
        </p:nvSpPr>
        <p:spPr>
          <a:xfrm>
            <a:off x="834189" y="2326105"/>
            <a:ext cx="624037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a “Prospective Member” email distribution to easily add them to club communication and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 meetings and events in advance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Send post event emails with photos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all social media sites are up to date!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Involve your entire club in welcoming new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your website matches your club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Send a monthly or quarterly newsletter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800" i="1" dirty="0"/>
              <a:t>Are you inviting people to visit your club?</a:t>
            </a:r>
          </a:p>
        </p:txBody>
      </p:sp>
    </p:spTree>
    <p:extLst>
      <p:ext uri="{BB962C8B-B14F-4D97-AF65-F5344CB8AC3E}">
        <p14:creationId xmlns:p14="http://schemas.microsoft.com/office/powerpoint/2010/main" val="1995965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0DE9-B348-447A-BA3C-FE5384140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82" y="2717879"/>
            <a:ext cx="5663102" cy="275332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strategies do you use for effective communication in your club?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47845-5F1C-41FB-BBE5-4C149F8FF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7176" y="2941877"/>
            <a:ext cx="4104412" cy="23053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75491AA-683F-40B5-8364-0898D778B49F}"/>
              </a:ext>
            </a:extLst>
          </p:cNvPr>
          <p:cNvSpPr txBox="1">
            <a:spLocks/>
          </p:cNvSpPr>
          <p:nvPr/>
        </p:nvSpPr>
        <p:spPr>
          <a:xfrm>
            <a:off x="331048" y="220380"/>
            <a:ext cx="11449825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table discussion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1B43DF-D538-4A9F-ADBA-FFE175FF8E1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54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1CCB22E0-00FA-4BCE-BC8C-B3667946B2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CF3D4-1C5D-43EB-8B70-BA5496EC8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2" t="16965" r="60000" b="7148"/>
          <a:stretch/>
        </p:blipFill>
        <p:spPr>
          <a:xfrm>
            <a:off x="1204280" y="0"/>
            <a:ext cx="9783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50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0074-8165-4ACA-8309-17BFACAE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Prospective Members are looking for opportunities that are: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Flexible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Project focused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Family friendly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576850-A873-4DD7-94CB-967BEC995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338" y="2937343"/>
            <a:ext cx="3266905" cy="2495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7A2AA4-4150-4BB5-9D84-0403EEC60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8763" y="3799226"/>
            <a:ext cx="3011571" cy="249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2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Alternate Club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0074-8165-4ACA-8309-17BFACAE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Flexible Format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Satellite Clubs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E-Clubs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Rotaract Clubs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Shared Vision and Values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Passport Clubs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2BC526-EE4D-4F76-85D8-1B7865992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8117" y="1492175"/>
            <a:ext cx="2909180" cy="1821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53E885-6E85-4AF7-8CC3-27F5EB72B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5973" y="3723145"/>
            <a:ext cx="4141026" cy="18201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6F0DB-D775-4A2A-A34A-EEC280F69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4246" y="1752161"/>
            <a:ext cx="2603328" cy="175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8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0DE9-B348-447A-BA3C-FE5384140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82" y="2585779"/>
            <a:ext cx="5663102" cy="150876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do you keep your club engaged?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47845-5F1C-41FB-BBE5-4C149F8FF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7176" y="2941877"/>
            <a:ext cx="4104412" cy="23053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75491AA-683F-40B5-8364-0898D778B49F}"/>
              </a:ext>
            </a:extLst>
          </p:cNvPr>
          <p:cNvSpPr txBox="1">
            <a:spLocks/>
          </p:cNvSpPr>
          <p:nvPr/>
        </p:nvSpPr>
        <p:spPr>
          <a:xfrm>
            <a:off x="331048" y="220380"/>
            <a:ext cx="11449825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Round table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E9B37A-330B-409E-A84E-719344DD4B6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62567D-52E7-4F05-85D8-2BA1317B974F}"/>
              </a:ext>
            </a:extLst>
          </p:cNvPr>
          <p:cNvSpPr txBox="1"/>
          <p:nvPr/>
        </p:nvSpPr>
        <p:spPr>
          <a:xfrm>
            <a:off x="769782" y="4234204"/>
            <a:ext cx="5663102" cy="16666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>
              <a:lnSpc>
                <a:spcPct val="85000"/>
              </a:lnSpc>
              <a:spcBef>
                <a:spcPct val="0"/>
              </a:spcBef>
              <a:buNone/>
              <a:defRPr sz="4000" cap="all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do you welcome new members?</a:t>
            </a:r>
          </a:p>
        </p:txBody>
      </p:sp>
    </p:spTree>
    <p:extLst>
      <p:ext uri="{BB962C8B-B14F-4D97-AF65-F5344CB8AC3E}">
        <p14:creationId xmlns:p14="http://schemas.microsoft.com/office/powerpoint/2010/main" val="64534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E3137BB-432C-45BE-9DF6-461FB23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C591D4-3F68-4743-82B6-5312CA288B3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7E0FEA2-7336-4810-B979-9D6CEB764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601" y="2294021"/>
            <a:ext cx="6264716" cy="387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56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4954</TotalTime>
  <Words>257</Words>
  <Application>Microsoft Office PowerPoint</Application>
  <PresentationFormat>Widescreen</PresentationFormat>
  <Paragraphs>74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Wingdings</vt:lpstr>
      <vt:lpstr>Banded</vt:lpstr>
      <vt:lpstr>Club Engagement – Best Strategies That Are Happening Now</vt:lpstr>
      <vt:lpstr>Today’s Agenda:</vt:lpstr>
      <vt:lpstr>District membership leads</vt:lpstr>
      <vt:lpstr>District membership leads</vt:lpstr>
      <vt:lpstr>Membership leads- one member’s journey</vt:lpstr>
      <vt:lpstr>Club communication- best practices</vt:lpstr>
      <vt:lpstr>What strategies do you use for effective communication in your club?</vt:lpstr>
      <vt:lpstr>PowerPoint Presentation</vt:lpstr>
      <vt:lpstr>Club engagement</vt:lpstr>
      <vt:lpstr>Alternate Club structures</vt:lpstr>
      <vt:lpstr>How do you keep your club engaged?</vt:lpstr>
      <vt:lpstr>Thank you!!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Generations of Rotary- Creating a Membership Plan That Speaks to All Ages</dc:title>
  <dc:creator>Ali Rodriguez</dc:creator>
  <cp:lastModifiedBy>Ali Rodriguez</cp:lastModifiedBy>
  <cp:revision>90</cp:revision>
  <dcterms:created xsi:type="dcterms:W3CDTF">2018-09-19T12:46:34Z</dcterms:created>
  <dcterms:modified xsi:type="dcterms:W3CDTF">2019-07-01T02:42:27Z</dcterms:modified>
</cp:coreProperties>
</file>