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8" r:id="rId3"/>
    <p:sldId id="262" r:id="rId4"/>
    <p:sldId id="265" r:id="rId5"/>
    <p:sldId id="266" r:id="rId6"/>
    <p:sldId id="272" r:id="rId7"/>
    <p:sldId id="267" r:id="rId8"/>
    <p:sldId id="271" r:id="rId9"/>
    <p:sldId id="268" r:id="rId10"/>
    <p:sldId id="274" r:id="rId11"/>
    <p:sldId id="269" r:id="rId12"/>
    <p:sldId id="277" r:id="rId13"/>
    <p:sldId id="263" r:id="rId14"/>
    <p:sldId id="275" r:id="rId15"/>
    <p:sldId id="278" r:id="rId16"/>
    <p:sldId id="276" r:id="rId17"/>
    <p:sldId id="27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6C654BFB-9508-45A9-B4A9-626CCF2C2745}">
          <p14:sldIdLst>
            <p14:sldId id="256"/>
            <p14:sldId id="258"/>
          </p14:sldIdLst>
        </p14:section>
        <p14:section name="Club Recognition" id="{5D273095-055F-434B-AA66-32A33BE0B530}">
          <p14:sldIdLst/>
        </p14:section>
        <p14:section name="Generations of Rotary" id="{CDDF75A4-1463-4F6E-8E59-356E71837EF3}">
          <p14:sldIdLst>
            <p14:sldId id="262"/>
            <p14:sldId id="265"/>
            <p14:sldId id="266"/>
            <p14:sldId id="272"/>
            <p14:sldId id="267"/>
            <p14:sldId id="271"/>
            <p14:sldId id="268"/>
            <p14:sldId id="274"/>
            <p14:sldId id="269"/>
            <p14:sldId id="277"/>
          </p14:sldIdLst>
        </p14:section>
        <p14:section name="Creating a Plan That Speaks to all Generations" id="{8D49DE57-5650-438C-99DD-9F8DCF8688BB}">
          <p14:sldIdLst>
            <p14:sldId id="263"/>
          </p14:sldIdLst>
        </p14:section>
        <p14:section name="Club Engagement" id="{0E0CF29E-0FF9-4101-A71C-027F83851E0F}">
          <p14:sldIdLst>
            <p14:sldId id="275"/>
            <p14:sldId id="278"/>
          </p14:sldIdLst>
        </p14:section>
        <p14:section name="Membership Leads" id="{1B09C69B-F1D1-441D-9A59-1CA1B94A2AD3}">
          <p14:sldIdLst>
            <p14:sldId id="276"/>
            <p14:sldId id="279"/>
          </p14:sldIdLst>
        </p14:section>
        <p14:section name="Close" id="{4D9655D3-19B7-4E59-9DB4-A23622E89AFC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48" autoAdjust="0"/>
    <p:restoredTop sz="73653" autoAdjust="0"/>
  </p:normalViewPr>
  <p:slideViewPr>
    <p:cSldViewPr snapToGrid="0">
      <p:cViewPr varScale="1">
        <p:scale>
          <a:sx n="50" d="100"/>
          <a:sy n="50" d="100"/>
        </p:scale>
        <p:origin x="125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E3E880-9C88-4FD7-88D2-6CC3A43DD407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0B740-E8D0-489C-99B2-FB9BBF419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688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629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71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180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806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483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588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767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78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46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75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2130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0905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1395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028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1659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085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favorite thing about Rotary….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90B740-E8D0-489C-99B2-FB9BBF41910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767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67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108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922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378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382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8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811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371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684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91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286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CCB522FD-CE97-4710-9D6F-1B7AF8BCF798}" type="datetimeFigureOut">
              <a:rPr lang="en-US" smtClean="0"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361E4239-7CDF-4045-80D1-61EB77930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3447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microsoft.com/office/2007/relationships/hdphoto" Target="../media/hdphoto1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745E2-F861-4043-BDAF-4C8019D5F2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Generations of Rotary- Creating a Membership Plan That Speaks to All Ages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7FA3BB-1058-490B-870F-4F5F9F6A0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23840"/>
            <a:ext cx="9144000" cy="1309255"/>
          </a:xfrm>
        </p:spPr>
        <p:txBody>
          <a:bodyPr>
            <a:norm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Ali Rodriguez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7CFF8F-858E-4A6F-90A6-8269330D5245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8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CB810-C314-4E12-BE8E-63B827131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Today’s Agenda: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817FC5-A207-4015-B5BF-6BFAAE889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Generations Of Rotary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Creating a Plan That Speaks to all Generations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Club Engagement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Alternate Club Structures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Membership Leads</a:t>
            </a:r>
          </a:p>
          <a:p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24A714-E9F6-46E3-8AD8-9BD96E12C78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41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A96F9-6EFF-4C79-881E-E0EB07ABB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Generations of Rotary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96268D-6064-4D99-ABDD-40693047D6C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15DD27-E4B3-454B-BBB4-4893DD8C7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40" y="1463762"/>
            <a:ext cx="10717438" cy="451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969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459E-27EE-439E-B719-6E433B5E3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439" y="284176"/>
            <a:ext cx="9784080" cy="150876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 Generation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5E97DD-D024-44E9-988A-F2B0B838F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242" y="3251083"/>
            <a:ext cx="3873108" cy="30124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40C74D-9070-4384-8FAB-B7D7DD8C8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100" y="1155441"/>
            <a:ext cx="7209487" cy="45471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9C33A1-5D9A-4F97-8276-2189DB85E608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080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459E-27EE-439E-B719-6E433B5E3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78" y="284176"/>
            <a:ext cx="9784080" cy="150876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Silent Generation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4DF7B9-C70E-4A7F-A20A-266AF9BA2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48" y="2027385"/>
            <a:ext cx="6705600" cy="37814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CDA0FA-6D7C-4348-9AF2-BFEE17EB4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3675" y="665619"/>
            <a:ext cx="4097080" cy="49856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FBBBF8-13B1-46A0-AC98-0B8E98380148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45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459E-27EE-439E-B719-6E433B5E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Ideas for this generation: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FBBBF8-13B1-46A0-AC98-0B8E9838014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02265DD-8C51-47EA-888A-3E1EB0F34C89}"/>
              </a:ext>
            </a:extLst>
          </p:cNvPr>
          <p:cNvSpPr txBox="1"/>
          <p:nvPr/>
        </p:nvSpPr>
        <p:spPr>
          <a:xfrm>
            <a:off x="1202919" y="2105247"/>
            <a:ext cx="97840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Create ways where they can share their knowledge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Recognize!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Learning Opportunities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D5A9BE-F979-49E8-B316-490DD83CD2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4323" y="2702561"/>
            <a:ext cx="2156366" cy="272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005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459E-27EE-439E-B719-6E433B5E3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764" y="284176"/>
            <a:ext cx="9784080" cy="150876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Baby Boomers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494D10-32A6-4E69-B0FB-D4995D414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38" y="4166584"/>
            <a:ext cx="8774254" cy="24682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7D5149-4809-4D9D-8B8A-DB53C933D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3884" y="1357192"/>
            <a:ext cx="8245023" cy="26684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F00CB3-C645-4D27-AFCB-04DB06DF7BB4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729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459E-27EE-439E-B719-6E433B5E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Ideas for this generation: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FBBBF8-13B1-46A0-AC98-0B8E9838014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02265DD-8C51-47EA-888A-3E1EB0F34C89}"/>
              </a:ext>
            </a:extLst>
          </p:cNvPr>
          <p:cNvSpPr txBox="1"/>
          <p:nvPr/>
        </p:nvSpPr>
        <p:spPr>
          <a:xfrm>
            <a:off x="1202919" y="2105247"/>
            <a:ext cx="97840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Social Media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Fundraising!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in it for me?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969DFDC-0DE1-435B-A9A4-A77DADBFF3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300" y="4381215"/>
            <a:ext cx="5672481" cy="12094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E9F70C0-870C-48CB-A045-8D8FB3CFC3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8779" y="2140075"/>
            <a:ext cx="2411521" cy="195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792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459E-27EE-439E-B719-6E433B5E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Generation 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3E7467-B71C-44A9-A48C-3E251B0219E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E7C796-4AD0-4084-A578-E012842127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9613" y="1464414"/>
            <a:ext cx="4667250" cy="3333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A8DED-5ACF-4624-9A11-FE6799B1F0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145" y="2013710"/>
            <a:ext cx="5344567" cy="420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842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459E-27EE-439E-B719-6E433B5E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Ideas for this generation: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FBBBF8-13B1-46A0-AC98-0B8E9838014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02265DD-8C51-47EA-888A-3E1EB0F34C89}"/>
              </a:ext>
            </a:extLst>
          </p:cNvPr>
          <p:cNvSpPr txBox="1"/>
          <p:nvPr/>
        </p:nvSpPr>
        <p:spPr>
          <a:xfrm>
            <a:off x="1202919" y="2105247"/>
            <a:ext cx="97840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Adjust your elevator speech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 authentic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Plan family oriented events and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Focus on club engagement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39E6DF-90CB-482F-BF39-D81A274972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7769" y="2764479"/>
            <a:ext cx="3736449" cy="22209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2C508A-3F5C-4C58-939A-7EAEE9AD4E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4959" y="4587271"/>
            <a:ext cx="2328730" cy="175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02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459E-27EE-439E-B719-6E433B5E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Generation Y/Millennium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583D32-8C69-422D-9BEE-1B0BC0FA1F6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7EBD7E-D30A-48A7-972A-CAFE208741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201" y="2202288"/>
            <a:ext cx="5548373" cy="38582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F1E8B7-3D6D-44F3-B119-34AFF286F0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897" y="1637939"/>
            <a:ext cx="5596086" cy="370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11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459E-27EE-439E-B719-6E433B5E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Ideas for this generation: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FBBBF8-13B1-46A0-AC98-0B8E9838014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02265DD-8C51-47EA-888A-3E1EB0F34C89}"/>
              </a:ext>
            </a:extLst>
          </p:cNvPr>
          <p:cNvSpPr txBox="1"/>
          <p:nvPr/>
        </p:nvSpPr>
        <p:spPr>
          <a:xfrm>
            <a:off x="1202919" y="2105247"/>
            <a:ext cx="97840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Diversity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 on experiences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it meaningful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C2D8BC-80F6-4283-B71A-BA4234F5D5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6979" y="2311283"/>
            <a:ext cx="4620020" cy="295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86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A96F9-6EFF-4C79-881E-E0EB07ABB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266" y="284176"/>
            <a:ext cx="8325928" cy="15087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Creating a Plan That Speaks to All Generations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474BF4-1C9F-436F-98FC-3B02A9A04C2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3D5CCA-8CA2-4F0E-8DB2-34F0725AC0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5259" y="2252417"/>
            <a:ext cx="5389412" cy="33988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D56FC6-CC6C-4742-9E50-C0B01FB426A5}"/>
              </a:ext>
            </a:extLst>
          </p:cNvPr>
          <p:cNvSpPr txBox="1"/>
          <p:nvPr/>
        </p:nvSpPr>
        <p:spPr>
          <a:xfrm>
            <a:off x="531628" y="2252417"/>
            <a:ext cx="493350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Where is your club now?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are your goals?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is ONE change that you can make now?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277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459E-27EE-439E-B719-6E433B5E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Club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D0074-8165-4ACA-8309-17BFACAE7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Prospective Members are looking for opportunities that are:</a:t>
            </a:r>
          </a:p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Flexible</a:t>
            </a:r>
          </a:p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Project focused</a:t>
            </a:r>
          </a:p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Family friendly</a:t>
            </a:r>
          </a:p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583D32-8C69-422D-9BEE-1B0BC0FA1F6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576850-A873-4DD7-94CB-967BEC995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3338" y="2937343"/>
            <a:ext cx="3266905" cy="24951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7A2AA4-4150-4BB5-9D84-0403EEC606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8763" y="3799226"/>
            <a:ext cx="3011571" cy="249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2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459E-27EE-439E-B719-6E433B5E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Alternate Club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D0074-8165-4ACA-8309-17BFACAE7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Traditional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Flexible Format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Satellite Clubs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E-Clubs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Rotaract Clubs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Shared Vision and Values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Passport Clubs</a:t>
            </a:r>
          </a:p>
          <a:p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583D32-8C69-422D-9BEE-1B0BC0FA1F6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2BC526-EE4D-4F76-85D8-1B78659928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8117" y="1492175"/>
            <a:ext cx="2909180" cy="1821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53E885-6E85-4AF7-8CC3-27F5EB72B1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5973" y="3723145"/>
            <a:ext cx="4141026" cy="18201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16F0DB-D775-4A2A-A34A-EEC280F696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4246" y="1752161"/>
            <a:ext cx="2603328" cy="175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881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459E-27EE-439E-B719-6E433B5E3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048" y="220380"/>
            <a:ext cx="11449825" cy="15087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District membership leads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583D32-8C69-422D-9BEE-1B0BC0FA1F6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5E6215-CDCD-4776-83EE-3724A08B16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5512" y="2534123"/>
            <a:ext cx="8660975" cy="259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67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65E30B-AF21-4B2D-B205-BA91A0E94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473" y="2590911"/>
            <a:ext cx="4459942" cy="30643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94E340-FEBF-48B1-97C4-B61B286276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21504" y="2609297"/>
            <a:ext cx="4036790" cy="302759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344C28E-7524-4CFC-8032-60F88185E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048" y="220380"/>
            <a:ext cx="11449825" cy="15087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District membership leads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48B43F-7298-4D29-9A17-756AD25E61FB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945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3621303-0858-45AD-910A-C5BC9BD7B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911" y="2509876"/>
            <a:ext cx="3500096" cy="31149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ABD392-6308-41B1-B0B6-6A4D997F5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529">
            <a:off x="8859472" y="2073466"/>
            <a:ext cx="2010265" cy="37892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F705FC-EB28-4811-B923-BFDA26A39E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20887">
            <a:off x="965035" y="2319082"/>
            <a:ext cx="2770666" cy="349656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E3137BB-432C-45BE-9DF6-461FB239B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you!!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C591D4-3F68-4743-82B6-5312CA288B31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65" y="5651223"/>
            <a:ext cx="3667855" cy="14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9561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4834</TotalTime>
  <Words>211</Words>
  <Application>Microsoft Office PowerPoint</Application>
  <PresentationFormat>Widescreen</PresentationFormat>
  <Paragraphs>84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Corbel</vt:lpstr>
      <vt:lpstr>Times New Roman</vt:lpstr>
      <vt:lpstr>Wingdings</vt:lpstr>
      <vt:lpstr>Banded</vt:lpstr>
      <vt:lpstr>Generations of Rotary- Creating a Membership Plan That Speaks to All Ages</vt:lpstr>
      <vt:lpstr>Today’s Agenda:</vt:lpstr>
      <vt:lpstr>Generations of Rotary</vt:lpstr>
      <vt:lpstr>GI Generation</vt:lpstr>
      <vt:lpstr>The Silent Generation</vt:lpstr>
      <vt:lpstr>Ideas for this generation:</vt:lpstr>
      <vt:lpstr>Baby Boomers</vt:lpstr>
      <vt:lpstr>Ideas for this generation:</vt:lpstr>
      <vt:lpstr>Generation X</vt:lpstr>
      <vt:lpstr>Ideas for this generation:</vt:lpstr>
      <vt:lpstr>Generation Y/Millennium</vt:lpstr>
      <vt:lpstr>Ideas for this generation:</vt:lpstr>
      <vt:lpstr>Creating a Plan That Speaks to All Generations</vt:lpstr>
      <vt:lpstr>Club engagement</vt:lpstr>
      <vt:lpstr>Alternate Club structures</vt:lpstr>
      <vt:lpstr>District membership leads</vt:lpstr>
      <vt:lpstr>District membership leads</vt:lpstr>
      <vt:lpstr>Thank you!!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Generations of Rotary- Creating a Membership Plan That Speaks to All Ages</dc:title>
  <dc:creator>Ali Rodriguez</dc:creator>
  <cp:lastModifiedBy>Ali Rodriguez</cp:lastModifiedBy>
  <cp:revision>74</cp:revision>
  <dcterms:created xsi:type="dcterms:W3CDTF">2018-09-19T12:46:34Z</dcterms:created>
  <dcterms:modified xsi:type="dcterms:W3CDTF">2019-07-01T02:41:03Z</dcterms:modified>
</cp:coreProperties>
</file>